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43891200" cy="329184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1D2C"/>
    <a:srgbClr val="F7817B"/>
    <a:srgbClr val="2236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26"/>
  </p:normalViewPr>
  <p:slideViewPr>
    <p:cSldViewPr snapToGrid="0" snapToObjects="1">
      <p:cViewPr varScale="1">
        <p:scale>
          <a:sx n="25" d="100"/>
          <a:sy n="25" d="100"/>
        </p:scale>
        <p:origin x="192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3" name="Shape 253"/>
          <p:cNvSpPr>
            <a:spLocks noGrp="1" noRot="1" noChangeAspect="1"/>
          </p:cNvSpPr>
          <p:nvPr>
            <p:ph type="sldImg"/>
          </p:nvPr>
        </p:nvSpPr>
        <p:spPr>
          <a:xfrm>
            <a:off x="1143000" y="685800"/>
            <a:ext cx="4572000" cy="3429000"/>
          </a:xfrm>
          <a:prstGeom prst="rect">
            <a:avLst/>
          </a:prstGeom>
        </p:spPr>
        <p:txBody>
          <a:bodyPr/>
          <a:lstStyle/>
          <a:p>
            <a:endParaRPr/>
          </a:p>
        </p:txBody>
      </p:sp>
      <p:sp>
        <p:nvSpPr>
          <p:cNvPr id="254" name="Shape 254"/>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3291840" y="5387342"/>
            <a:ext cx="37307522" cy="11460482"/>
          </a:xfrm>
          <a:prstGeom prst="rect">
            <a:avLst/>
          </a:prstGeom>
        </p:spPr>
        <p:txBody>
          <a:bodyPr anchor="b"/>
          <a:lstStyle>
            <a:lvl1pPr>
              <a:lnSpc>
                <a:spcPct val="100000"/>
              </a:lnSpc>
              <a:defRPr sz="12400">
                <a:solidFill>
                  <a:srgbClr val="2C365E"/>
                </a:solidFill>
                <a:latin typeface="Source Sans Pro Black"/>
                <a:ea typeface="Source Sans Pro Black"/>
                <a:cs typeface="Source Sans Pro Black"/>
                <a:sym typeface="Source Sans Pro Black"/>
              </a:defRPr>
            </a:lvl1pPr>
          </a:lstStyle>
          <a:p>
            <a:r>
              <a:t>Title Text</a:t>
            </a:r>
          </a:p>
        </p:txBody>
      </p:sp>
      <p:sp>
        <p:nvSpPr>
          <p:cNvPr id="12" name="Body Level One…"/>
          <p:cNvSpPr txBox="1">
            <a:spLocks noGrp="1"/>
          </p:cNvSpPr>
          <p:nvPr>
            <p:ph type="body" sz="quarter" idx="1"/>
          </p:nvPr>
        </p:nvSpPr>
        <p:spPr>
          <a:xfrm>
            <a:off x="5486400" y="17289780"/>
            <a:ext cx="32918400" cy="7947661"/>
          </a:xfrm>
          <a:prstGeom prst="rect">
            <a:avLst/>
          </a:prstGeom>
        </p:spPr>
        <p:txBody>
          <a:bodyPr/>
          <a:lstStyle>
            <a:lvl1pPr marL="0" indent="0" algn="ctr">
              <a:buSzTx/>
              <a:buFontTx/>
              <a:buNone/>
              <a:defRPr sz="10200"/>
            </a:lvl1pPr>
            <a:lvl2pPr marL="0" indent="0" algn="ctr">
              <a:buSzTx/>
              <a:buFontTx/>
              <a:buNone/>
              <a:defRPr sz="10200"/>
            </a:lvl2pPr>
            <a:lvl3pPr marL="0" indent="0" algn="ctr">
              <a:buSzTx/>
              <a:buFontTx/>
              <a:buNone/>
              <a:defRPr sz="10200"/>
            </a:lvl3pPr>
            <a:lvl4pPr marL="0" indent="0" algn="ctr">
              <a:buSzTx/>
              <a:buFontTx/>
              <a:buNone/>
              <a:defRPr sz="10200"/>
            </a:lvl4pPr>
            <a:lvl5pPr marL="0" indent="0" algn="ctr">
              <a:buSzTx/>
              <a:buFontTx/>
              <a:buNone/>
              <a:defRPr sz="102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92" name="Title Text"/>
          <p:cNvSpPr txBox="1">
            <a:spLocks noGrp="1"/>
          </p:cNvSpPr>
          <p:nvPr>
            <p:ph type="title"/>
          </p:nvPr>
        </p:nvSpPr>
        <p:spPr>
          <a:xfrm>
            <a:off x="3291840" y="5387342"/>
            <a:ext cx="37307522" cy="11460482"/>
          </a:xfrm>
          <a:prstGeom prst="rect">
            <a:avLst/>
          </a:prstGeom>
        </p:spPr>
        <p:txBody>
          <a:bodyPr anchor="b"/>
          <a:lstStyle>
            <a:lvl1pPr>
              <a:lnSpc>
                <a:spcPct val="100000"/>
              </a:lnSpc>
              <a:defRPr sz="12400">
                <a:solidFill>
                  <a:srgbClr val="2C365E"/>
                </a:solidFill>
                <a:latin typeface="Source Sans Pro Black"/>
                <a:ea typeface="Source Sans Pro Black"/>
                <a:cs typeface="Source Sans Pro Black"/>
                <a:sym typeface="Source Sans Pro Black"/>
              </a:defRPr>
            </a:lvl1pPr>
          </a:lstStyle>
          <a:p>
            <a:r>
              <a:t>Title Text</a:t>
            </a:r>
          </a:p>
        </p:txBody>
      </p:sp>
      <p:sp>
        <p:nvSpPr>
          <p:cNvPr id="93" name="Body Level One…"/>
          <p:cNvSpPr txBox="1">
            <a:spLocks noGrp="1"/>
          </p:cNvSpPr>
          <p:nvPr>
            <p:ph type="body" sz="quarter" idx="1"/>
          </p:nvPr>
        </p:nvSpPr>
        <p:spPr>
          <a:xfrm>
            <a:off x="5486400" y="17289780"/>
            <a:ext cx="32918400" cy="7947661"/>
          </a:xfrm>
          <a:prstGeom prst="rect">
            <a:avLst/>
          </a:prstGeom>
        </p:spPr>
        <p:txBody>
          <a:bodyPr/>
          <a:lstStyle>
            <a:lvl1pPr marL="0" indent="0" algn="ctr">
              <a:buSzTx/>
              <a:buFontTx/>
              <a:buNone/>
              <a:defRPr sz="10200"/>
            </a:lvl1pPr>
            <a:lvl2pPr marL="0" indent="0" algn="ctr">
              <a:buSzTx/>
              <a:buFontTx/>
              <a:buNone/>
              <a:defRPr sz="10200"/>
            </a:lvl2pPr>
            <a:lvl3pPr marL="0" indent="0" algn="ctr">
              <a:buSzTx/>
              <a:buFontTx/>
              <a:buNone/>
              <a:defRPr sz="10200"/>
            </a:lvl3pPr>
            <a:lvl4pPr marL="0" indent="0" algn="ctr">
              <a:buSzTx/>
              <a:buFontTx/>
              <a:buNone/>
              <a:defRPr sz="10200"/>
            </a:lvl4pPr>
            <a:lvl5pPr marL="0" indent="0" algn="ctr">
              <a:buSzTx/>
              <a:buFontTx/>
              <a:buNone/>
              <a:defRPr sz="102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01" name="Title Text"/>
          <p:cNvSpPr txBox="1">
            <a:spLocks noGrp="1"/>
          </p:cNvSpPr>
          <p:nvPr>
            <p:ph type="title"/>
          </p:nvPr>
        </p:nvSpPr>
        <p:spPr>
          <a:prstGeom prst="rect">
            <a:avLst/>
          </a:prstGeom>
        </p:spPr>
        <p:txBody>
          <a:bodyPr/>
          <a:lstStyle/>
          <a:p>
            <a:r>
              <a:t>Title Text</a:t>
            </a:r>
          </a:p>
        </p:txBody>
      </p:sp>
      <p:sp>
        <p:nvSpPr>
          <p:cNvPr id="102"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110" name="Title Text"/>
          <p:cNvSpPr txBox="1">
            <a:spLocks noGrp="1"/>
          </p:cNvSpPr>
          <p:nvPr>
            <p:ph type="title"/>
          </p:nvPr>
        </p:nvSpPr>
        <p:spPr>
          <a:xfrm>
            <a:off x="2994662" y="8206748"/>
            <a:ext cx="37856159" cy="13693141"/>
          </a:xfrm>
          <a:prstGeom prst="rect">
            <a:avLst/>
          </a:prstGeom>
        </p:spPr>
        <p:txBody>
          <a:bodyPr anchor="b"/>
          <a:lstStyle>
            <a:lvl1pPr>
              <a:defRPr sz="25600"/>
            </a:lvl1pPr>
          </a:lstStyle>
          <a:p>
            <a:r>
              <a:t>Title Text</a:t>
            </a:r>
          </a:p>
        </p:txBody>
      </p:sp>
      <p:sp>
        <p:nvSpPr>
          <p:cNvPr id="111" name="Body Level One…"/>
          <p:cNvSpPr txBox="1">
            <a:spLocks noGrp="1"/>
          </p:cNvSpPr>
          <p:nvPr>
            <p:ph type="body" sz="quarter" idx="1"/>
          </p:nvPr>
        </p:nvSpPr>
        <p:spPr>
          <a:xfrm>
            <a:off x="2994662" y="22029428"/>
            <a:ext cx="37856159" cy="7200901"/>
          </a:xfrm>
          <a:prstGeom prst="rect">
            <a:avLst/>
          </a:prstGeom>
        </p:spPr>
        <p:txBody>
          <a:bodyPr/>
          <a:lstStyle>
            <a:lvl1pPr marL="0" indent="0">
              <a:buSzTx/>
              <a:buFontTx/>
              <a:buNone/>
              <a:defRPr sz="10200"/>
            </a:lvl1pPr>
            <a:lvl2pPr marL="0" indent="0">
              <a:buSzTx/>
              <a:buFontTx/>
              <a:buNone/>
              <a:defRPr sz="10200"/>
            </a:lvl2pPr>
            <a:lvl3pPr marL="0" indent="0">
              <a:buSzTx/>
              <a:buFontTx/>
              <a:buNone/>
              <a:defRPr sz="10200"/>
            </a:lvl3pPr>
            <a:lvl4pPr marL="0" indent="0">
              <a:buSzTx/>
              <a:buFontTx/>
              <a:buNone/>
              <a:defRPr sz="10200"/>
            </a:lvl4pPr>
            <a:lvl5pPr marL="0" indent="0">
              <a:buSzTx/>
              <a:buFontTx/>
              <a:buNone/>
              <a:defRPr sz="10200"/>
            </a:lvl5pPr>
          </a:lstStyle>
          <a:p>
            <a:r>
              <a:t>Body Level One</a:t>
            </a:r>
          </a:p>
          <a:p>
            <a:pPr lvl="1"/>
            <a:r>
              <a:t>Body Level Two</a:t>
            </a:r>
          </a:p>
          <a:p>
            <a:pPr lvl="2"/>
            <a:r>
              <a:t>Body Level Three</a:t>
            </a:r>
          </a:p>
          <a:p>
            <a:pPr lvl="3"/>
            <a:r>
              <a:t>Body Level Four</a:t>
            </a:r>
          </a:p>
          <a:p>
            <a:pPr lvl="4"/>
            <a:r>
              <a:t>Body Level Five</a:t>
            </a:r>
          </a:p>
        </p:txBody>
      </p:sp>
      <p:sp>
        <p:nvSpPr>
          <p:cNvPr id="11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119" name="Title Text"/>
          <p:cNvSpPr txBox="1">
            <a:spLocks noGrp="1"/>
          </p:cNvSpPr>
          <p:nvPr>
            <p:ph type="title"/>
          </p:nvPr>
        </p:nvSpPr>
        <p:spPr>
          <a:prstGeom prst="rect">
            <a:avLst/>
          </a:prstGeom>
        </p:spPr>
        <p:txBody>
          <a:bodyPr/>
          <a:lstStyle/>
          <a:p>
            <a:r>
              <a:t>Title Text</a:t>
            </a:r>
          </a:p>
        </p:txBody>
      </p:sp>
      <p:sp>
        <p:nvSpPr>
          <p:cNvPr id="120" name="Body Level One…"/>
          <p:cNvSpPr txBox="1">
            <a:spLocks noGrp="1"/>
          </p:cNvSpPr>
          <p:nvPr>
            <p:ph type="body" sz="half" idx="1"/>
          </p:nvPr>
        </p:nvSpPr>
        <p:spPr>
          <a:xfrm>
            <a:off x="3017518" y="8763000"/>
            <a:ext cx="18653764" cy="2088642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12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128" name="Title Text"/>
          <p:cNvSpPr txBox="1">
            <a:spLocks noGrp="1"/>
          </p:cNvSpPr>
          <p:nvPr>
            <p:ph type="title"/>
          </p:nvPr>
        </p:nvSpPr>
        <p:spPr>
          <a:xfrm>
            <a:off x="3023237" y="1752606"/>
            <a:ext cx="37856159" cy="6362705"/>
          </a:xfrm>
          <a:prstGeom prst="rect">
            <a:avLst/>
          </a:prstGeom>
        </p:spPr>
        <p:txBody>
          <a:bodyPr/>
          <a:lstStyle/>
          <a:p>
            <a:r>
              <a:t>Title Text</a:t>
            </a:r>
          </a:p>
        </p:txBody>
      </p:sp>
      <p:sp>
        <p:nvSpPr>
          <p:cNvPr id="129" name="Body Level One…"/>
          <p:cNvSpPr txBox="1">
            <a:spLocks noGrp="1"/>
          </p:cNvSpPr>
          <p:nvPr>
            <p:ph type="body" sz="quarter" idx="1"/>
          </p:nvPr>
        </p:nvSpPr>
        <p:spPr>
          <a:xfrm>
            <a:off x="3023242" y="8069581"/>
            <a:ext cx="18568033" cy="3954781"/>
          </a:xfrm>
          <a:prstGeom prst="rect">
            <a:avLst/>
          </a:prstGeom>
        </p:spPr>
        <p:txBody>
          <a:bodyPr anchor="b"/>
          <a:lstStyle>
            <a:lvl1pPr marL="0" indent="0">
              <a:buSzTx/>
              <a:buFontTx/>
              <a:buNone/>
              <a:defRPr sz="10200" b="1"/>
            </a:lvl1pPr>
            <a:lvl2pPr marL="0" indent="0">
              <a:buSzTx/>
              <a:buFontTx/>
              <a:buNone/>
              <a:defRPr sz="10200" b="1"/>
            </a:lvl2pPr>
            <a:lvl3pPr marL="0" indent="0">
              <a:buSzTx/>
              <a:buFontTx/>
              <a:buNone/>
              <a:defRPr sz="10200" b="1"/>
            </a:lvl3pPr>
            <a:lvl4pPr marL="0" indent="0">
              <a:buSzTx/>
              <a:buFontTx/>
              <a:buNone/>
              <a:defRPr sz="10200" b="1"/>
            </a:lvl4pPr>
            <a:lvl5pPr marL="0" indent="0">
              <a:buSzTx/>
              <a:buFontTx/>
              <a:buNone/>
              <a:defRPr sz="10200" b="1"/>
            </a:lvl5pPr>
          </a:lstStyle>
          <a:p>
            <a:r>
              <a:t>Body Level One</a:t>
            </a:r>
          </a:p>
          <a:p>
            <a:pPr lvl="1"/>
            <a:r>
              <a:t>Body Level Two</a:t>
            </a:r>
          </a:p>
          <a:p>
            <a:pPr lvl="2"/>
            <a:r>
              <a:t>Body Level Three</a:t>
            </a:r>
          </a:p>
          <a:p>
            <a:pPr lvl="3"/>
            <a:r>
              <a:t>Body Level Four</a:t>
            </a:r>
          </a:p>
          <a:p>
            <a:pPr lvl="4"/>
            <a:r>
              <a:t>Body Level Five</a:t>
            </a:r>
          </a:p>
        </p:txBody>
      </p:sp>
      <p:sp>
        <p:nvSpPr>
          <p:cNvPr id="130" name="Text Placeholder 4"/>
          <p:cNvSpPr>
            <a:spLocks noGrp="1"/>
          </p:cNvSpPr>
          <p:nvPr>
            <p:ph type="body" sz="quarter" idx="13"/>
          </p:nvPr>
        </p:nvSpPr>
        <p:spPr>
          <a:xfrm>
            <a:off x="22219922" y="8069581"/>
            <a:ext cx="18659481" cy="3954780"/>
          </a:xfrm>
          <a:prstGeom prst="rect">
            <a:avLst/>
          </a:prstGeom>
        </p:spPr>
        <p:txBody>
          <a:bodyPr anchor="b"/>
          <a:lstStyle/>
          <a:p>
            <a:pPr marL="0" indent="0">
              <a:buSzTx/>
              <a:buFontTx/>
              <a:buNone/>
              <a:defRPr sz="11500" b="1"/>
            </a:pPr>
            <a:endParaRPr/>
          </a:p>
        </p:txBody>
      </p:sp>
      <p:sp>
        <p:nvSpPr>
          <p:cNvPr id="1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138" name="Title Text"/>
          <p:cNvSpPr txBox="1">
            <a:spLocks noGrp="1"/>
          </p:cNvSpPr>
          <p:nvPr>
            <p:ph type="title"/>
          </p:nvPr>
        </p:nvSpPr>
        <p:spPr>
          <a:prstGeom prst="rect">
            <a:avLst/>
          </a:prstGeom>
        </p:spPr>
        <p:txBody>
          <a:bodyPr/>
          <a:lstStyle/>
          <a:p>
            <a:r>
              <a:t>Title Text</a:t>
            </a:r>
          </a:p>
        </p:txBody>
      </p:sp>
      <p:sp>
        <p:nvSpPr>
          <p:cNvPr id="13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4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153" name="Title Text"/>
          <p:cNvSpPr txBox="1">
            <a:spLocks noGrp="1"/>
          </p:cNvSpPr>
          <p:nvPr>
            <p:ph type="title"/>
          </p:nvPr>
        </p:nvSpPr>
        <p:spPr>
          <a:xfrm>
            <a:off x="3023236" y="2194560"/>
            <a:ext cx="14156057" cy="7680960"/>
          </a:xfrm>
          <a:prstGeom prst="rect">
            <a:avLst/>
          </a:prstGeom>
        </p:spPr>
        <p:txBody>
          <a:bodyPr anchor="b"/>
          <a:lstStyle>
            <a:lvl1pPr>
              <a:defRPr sz="13600"/>
            </a:lvl1pPr>
          </a:lstStyle>
          <a:p>
            <a:r>
              <a:t>Title Text</a:t>
            </a:r>
          </a:p>
        </p:txBody>
      </p:sp>
      <p:sp>
        <p:nvSpPr>
          <p:cNvPr id="154" name="Body Level One…"/>
          <p:cNvSpPr txBox="1">
            <a:spLocks noGrp="1"/>
          </p:cNvSpPr>
          <p:nvPr>
            <p:ph type="body" sz="half" idx="1"/>
          </p:nvPr>
        </p:nvSpPr>
        <p:spPr>
          <a:xfrm>
            <a:off x="18659476" y="4739647"/>
            <a:ext cx="22219922" cy="23393403"/>
          </a:xfrm>
          <a:prstGeom prst="rect">
            <a:avLst/>
          </a:prstGeom>
        </p:spPr>
        <p:txBody>
          <a:bodyPr/>
          <a:lstStyle>
            <a:lvl1pPr>
              <a:defRPr sz="13600"/>
            </a:lvl1pPr>
            <a:lvl2pPr marL="3064415" indent="-1113670">
              <a:defRPr sz="13600"/>
            </a:lvl2pPr>
            <a:lvl3pPr marL="5199157" indent="-1297668">
              <a:defRPr sz="13600"/>
            </a:lvl3pPr>
            <a:lvl4pPr marL="7406731" indent="-1554498">
              <a:defRPr sz="13600"/>
            </a:lvl4pPr>
            <a:lvl5pPr marL="9357476" indent="-1554498">
              <a:defRPr sz="13600"/>
            </a:lvl5pPr>
          </a:lstStyle>
          <a:p>
            <a:r>
              <a:t>Body Level One</a:t>
            </a:r>
          </a:p>
          <a:p>
            <a:pPr lvl="1"/>
            <a:r>
              <a:t>Body Level Two</a:t>
            </a:r>
          </a:p>
          <a:p>
            <a:pPr lvl="2"/>
            <a:r>
              <a:t>Body Level Three</a:t>
            </a:r>
          </a:p>
          <a:p>
            <a:pPr lvl="3"/>
            <a:r>
              <a:t>Body Level Four</a:t>
            </a:r>
          </a:p>
          <a:p>
            <a:pPr lvl="4"/>
            <a:r>
              <a:t>Body Level Five</a:t>
            </a:r>
          </a:p>
        </p:txBody>
      </p:sp>
      <p:sp>
        <p:nvSpPr>
          <p:cNvPr id="155" name="Text Placeholder 3"/>
          <p:cNvSpPr>
            <a:spLocks noGrp="1"/>
          </p:cNvSpPr>
          <p:nvPr>
            <p:ph type="body" sz="quarter" idx="13"/>
          </p:nvPr>
        </p:nvSpPr>
        <p:spPr>
          <a:xfrm>
            <a:off x="3023236" y="9875519"/>
            <a:ext cx="14156057" cy="18295622"/>
          </a:xfrm>
          <a:prstGeom prst="rect">
            <a:avLst/>
          </a:prstGeom>
        </p:spPr>
        <p:txBody>
          <a:bodyPr/>
          <a:lstStyle/>
          <a:p>
            <a:pPr marL="0" indent="0">
              <a:buSzTx/>
              <a:buFontTx/>
              <a:buNone/>
              <a:defRPr sz="7600"/>
            </a:pPr>
            <a:endParaRPr/>
          </a:p>
        </p:txBody>
      </p:sp>
      <p:sp>
        <p:nvSpPr>
          <p:cNvPr id="15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163" name="Title Text"/>
          <p:cNvSpPr txBox="1">
            <a:spLocks noGrp="1"/>
          </p:cNvSpPr>
          <p:nvPr>
            <p:ph type="title"/>
          </p:nvPr>
        </p:nvSpPr>
        <p:spPr>
          <a:xfrm>
            <a:off x="3023236" y="2194560"/>
            <a:ext cx="14156057" cy="7680960"/>
          </a:xfrm>
          <a:prstGeom prst="rect">
            <a:avLst/>
          </a:prstGeom>
        </p:spPr>
        <p:txBody>
          <a:bodyPr anchor="b"/>
          <a:lstStyle>
            <a:lvl1pPr>
              <a:defRPr sz="13600"/>
            </a:lvl1pPr>
          </a:lstStyle>
          <a:p>
            <a:r>
              <a:t>Title Text</a:t>
            </a:r>
          </a:p>
        </p:txBody>
      </p:sp>
      <p:sp>
        <p:nvSpPr>
          <p:cNvPr id="164" name="Picture Placeholder 2"/>
          <p:cNvSpPr>
            <a:spLocks noGrp="1"/>
          </p:cNvSpPr>
          <p:nvPr>
            <p:ph type="pic" sz="half" idx="13"/>
          </p:nvPr>
        </p:nvSpPr>
        <p:spPr>
          <a:xfrm>
            <a:off x="18659476" y="4739647"/>
            <a:ext cx="22219922" cy="23393403"/>
          </a:xfrm>
          <a:prstGeom prst="rect">
            <a:avLst/>
          </a:prstGeom>
        </p:spPr>
        <p:txBody>
          <a:bodyPr lIns="91439" tIns="45719" rIns="91439" bIns="45719">
            <a:noAutofit/>
          </a:bodyPr>
          <a:lstStyle/>
          <a:p>
            <a:endParaRPr/>
          </a:p>
        </p:txBody>
      </p:sp>
      <p:sp>
        <p:nvSpPr>
          <p:cNvPr id="165" name="Body Level One…"/>
          <p:cNvSpPr txBox="1">
            <a:spLocks noGrp="1"/>
          </p:cNvSpPr>
          <p:nvPr>
            <p:ph type="body" sz="quarter" idx="1"/>
          </p:nvPr>
        </p:nvSpPr>
        <p:spPr>
          <a:xfrm>
            <a:off x="3023236" y="9875518"/>
            <a:ext cx="14156057" cy="18295623"/>
          </a:xfrm>
          <a:prstGeom prst="rect">
            <a:avLst/>
          </a:prstGeom>
        </p:spPr>
        <p:txBody>
          <a:bodyPr/>
          <a:lstStyle>
            <a:lvl1pPr marL="0" indent="0">
              <a:buSzTx/>
              <a:buFontTx/>
              <a:buNone/>
              <a:defRPr sz="6700"/>
            </a:lvl1pPr>
            <a:lvl2pPr marL="0" indent="0">
              <a:buSzTx/>
              <a:buFontTx/>
              <a:buNone/>
              <a:defRPr sz="6700"/>
            </a:lvl2pPr>
            <a:lvl3pPr marL="0" indent="0">
              <a:buSzTx/>
              <a:buFontTx/>
              <a:buNone/>
              <a:defRPr sz="6700"/>
            </a:lvl3pPr>
            <a:lvl4pPr marL="0" indent="0">
              <a:buSzTx/>
              <a:buFontTx/>
              <a:buNone/>
              <a:defRPr sz="6700"/>
            </a:lvl4pPr>
            <a:lvl5pPr marL="0" indent="0">
              <a:buSzTx/>
              <a:buFontTx/>
              <a:buNone/>
              <a:defRPr sz="6700"/>
            </a:lvl5pPr>
          </a:lstStyle>
          <a:p>
            <a:r>
              <a:t>Body Level One</a:t>
            </a:r>
          </a:p>
          <a:p>
            <a:pPr lvl="1"/>
            <a:r>
              <a:t>Body Level Two</a:t>
            </a:r>
          </a:p>
          <a:p>
            <a:pPr lvl="2"/>
            <a:r>
              <a:t>Body Level Three</a:t>
            </a:r>
          </a:p>
          <a:p>
            <a:pPr lvl="3"/>
            <a:r>
              <a:t>Body Level Four</a:t>
            </a:r>
          </a:p>
          <a:p>
            <a:pPr lvl="4"/>
            <a:r>
              <a:t>Body Level Five</a:t>
            </a:r>
          </a:p>
        </p:txBody>
      </p:sp>
      <p:sp>
        <p:nvSpPr>
          <p:cNvPr id="16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type="tx">
  <p:cSld name="Title Slide">
    <p:bg>
      <p:bgPr>
        <a:solidFill>
          <a:srgbClr val="003062"/>
        </a:solidFill>
        <a:effectLst/>
      </p:bgPr>
    </p:bg>
    <p:spTree>
      <p:nvGrpSpPr>
        <p:cNvPr id="1" name=""/>
        <p:cNvGrpSpPr/>
        <p:nvPr/>
      </p:nvGrpSpPr>
      <p:grpSpPr>
        <a:xfrm>
          <a:off x="0" y="0"/>
          <a:ext cx="0" cy="0"/>
          <a:chOff x="0" y="0"/>
          <a:chExt cx="0" cy="0"/>
        </a:xfrm>
      </p:grpSpPr>
      <p:sp>
        <p:nvSpPr>
          <p:cNvPr id="173" name="Title Text"/>
          <p:cNvSpPr txBox="1">
            <a:spLocks noGrp="1"/>
          </p:cNvSpPr>
          <p:nvPr>
            <p:ph type="title"/>
          </p:nvPr>
        </p:nvSpPr>
        <p:spPr>
          <a:xfrm>
            <a:off x="3291840" y="10226041"/>
            <a:ext cx="37307522" cy="7056122"/>
          </a:xfrm>
          <a:prstGeom prst="rect">
            <a:avLst/>
          </a:prstGeom>
        </p:spPr>
        <p:txBody>
          <a:bodyPr lIns="219456" tIns="219456" rIns="219456" bIns="219456"/>
          <a:lstStyle>
            <a:lvl1pPr>
              <a:lnSpc>
                <a:spcPct val="100000"/>
              </a:lnSpc>
              <a:defRPr sz="10200">
                <a:solidFill>
                  <a:srgbClr val="2C365E"/>
                </a:solidFill>
                <a:latin typeface="Source Sans Pro Black"/>
                <a:ea typeface="Source Sans Pro Black"/>
                <a:cs typeface="Source Sans Pro Black"/>
                <a:sym typeface="Source Sans Pro Black"/>
              </a:defRPr>
            </a:lvl1pPr>
          </a:lstStyle>
          <a:p>
            <a:r>
              <a:t>Title Text</a:t>
            </a:r>
          </a:p>
        </p:txBody>
      </p:sp>
      <p:sp>
        <p:nvSpPr>
          <p:cNvPr id="174" name="Body Level One…"/>
          <p:cNvSpPr txBox="1">
            <a:spLocks noGrp="1"/>
          </p:cNvSpPr>
          <p:nvPr>
            <p:ph type="body" sz="quarter" idx="1"/>
          </p:nvPr>
        </p:nvSpPr>
        <p:spPr>
          <a:xfrm>
            <a:off x="6583680" y="18653760"/>
            <a:ext cx="30723843" cy="8412482"/>
          </a:xfrm>
          <a:prstGeom prst="rect">
            <a:avLst/>
          </a:prstGeom>
        </p:spPr>
        <p:txBody>
          <a:bodyPr lIns="219456" tIns="219456" rIns="219456" bIns="219456"/>
          <a:lstStyle>
            <a:lvl1pPr marL="0" indent="0" algn="ctr">
              <a:lnSpc>
                <a:spcPct val="100000"/>
              </a:lnSpc>
              <a:spcBef>
                <a:spcPts val="3200"/>
              </a:spcBef>
              <a:buSzTx/>
              <a:buFontTx/>
              <a:buNone/>
              <a:defRPr sz="13600">
                <a:solidFill>
                  <a:srgbClr val="888888"/>
                </a:solidFill>
              </a:defRPr>
            </a:lvl1pPr>
            <a:lvl2pPr marL="0" indent="0" algn="ctr">
              <a:lnSpc>
                <a:spcPct val="100000"/>
              </a:lnSpc>
              <a:spcBef>
                <a:spcPts val="3200"/>
              </a:spcBef>
              <a:buSzTx/>
              <a:buFontTx/>
              <a:buNone/>
              <a:defRPr sz="13600">
                <a:solidFill>
                  <a:srgbClr val="888888"/>
                </a:solidFill>
              </a:defRPr>
            </a:lvl2pPr>
            <a:lvl3pPr marL="0" indent="0" algn="ctr">
              <a:lnSpc>
                <a:spcPct val="100000"/>
              </a:lnSpc>
              <a:spcBef>
                <a:spcPts val="3200"/>
              </a:spcBef>
              <a:buSzTx/>
              <a:buFontTx/>
              <a:buNone/>
              <a:defRPr sz="13600">
                <a:solidFill>
                  <a:srgbClr val="888888"/>
                </a:solidFill>
              </a:defRPr>
            </a:lvl3pPr>
            <a:lvl4pPr marL="0" indent="0" algn="ctr">
              <a:lnSpc>
                <a:spcPct val="100000"/>
              </a:lnSpc>
              <a:spcBef>
                <a:spcPts val="3200"/>
              </a:spcBef>
              <a:buSzTx/>
              <a:buFontTx/>
              <a:buNone/>
              <a:defRPr sz="13600">
                <a:solidFill>
                  <a:srgbClr val="888888"/>
                </a:solidFill>
              </a:defRPr>
            </a:lvl4pPr>
            <a:lvl5pPr marL="0" indent="0" algn="ctr">
              <a:lnSpc>
                <a:spcPct val="100000"/>
              </a:lnSpc>
              <a:spcBef>
                <a:spcPts val="3200"/>
              </a:spcBef>
              <a:buSzTx/>
              <a:buFontTx/>
              <a:buNone/>
              <a:defRPr sz="136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75"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Title and Content">
    <p:bg>
      <p:bgPr>
        <a:solidFill>
          <a:srgbClr val="003062"/>
        </a:solidFill>
        <a:effectLst/>
      </p:bgPr>
    </p:bg>
    <p:spTree>
      <p:nvGrpSpPr>
        <p:cNvPr id="1" name=""/>
        <p:cNvGrpSpPr/>
        <p:nvPr/>
      </p:nvGrpSpPr>
      <p:grpSpPr>
        <a:xfrm>
          <a:off x="0" y="0"/>
          <a:ext cx="0" cy="0"/>
          <a:chOff x="0" y="0"/>
          <a:chExt cx="0" cy="0"/>
        </a:xfrm>
      </p:grpSpPr>
      <p:sp>
        <p:nvSpPr>
          <p:cNvPr id="182" name="Title Text"/>
          <p:cNvSpPr txBox="1">
            <a:spLocks noGrp="1"/>
          </p:cNvSpPr>
          <p:nvPr>
            <p:ph type="title"/>
          </p:nvPr>
        </p:nvSpPr>
        <p:spPr>
          <a:xfrm>
            <a:off x="2194560" y="1318261"/>
            <a:ext cx="39502082" cy="5486403"/>
          </a:xfrm>
          <a:prstGeom prst="rect">
            <a:avLst/>
          </a:prstGeom>
        </p:spPr>
        <p:txBody>
          <a:bodyPr lIns="219456" tIns="219456" rIns="219456" bIns="219456"/>
          <a:lstStyle>
            <a:lvl1pPr>
              <a:lnSpc>
                <a:spcPct val="100000"/>
              </a:lnSpc>
              <a:defRPr sz="10200">
                <a:solidFill>
                  <a:srgbClr val="2C365E"/>
                </a:solidFill>
                <a:latin typeface="Source Sans Pro Black"/>
                <a:ea typeface="Source Sans Pro Black"/>
                <a:cs typeface="Source Sans Pro Black"/>
                <a:sym typeface="Source Sans Pro Black"/>
              </a:defRPr>
            </a:lvl1pPr>
          </a:lstStyle>
          <a:p>
            <a:r>
              <a:t>Title Text</a:t>
            </a:r>
          </a:p>
        </p:txBody>
      </p:sp>
      <p:sp>
        <p:nvSpPr>
          <p:cNvPr id="183" name="Body Level One…"/>
          <p:cNvSpPr txBox="1">
            <a:spLocks noGrp="1"/>
          </p:cNvSpPr>
          <p:nvPr>
            <p:ph type="body" idx="1"/>
          </p:nvPr>
        </p:nvSpPr>
        <p:spPr>
          <a:xfrm>
            <a:off x="2194560" y="7680962"/>
            <a:ext cx="39502082" cy="21724624"/>
          </a:xfrm>
          <a:prstGeom prst="rect">
            <a:avLst/>
          </a:prstGeom>
        </p:spPr>
        <p:txBody>
          <a:bodyPr lIns="219456" tIns="219456" rIns="219456" bIns="219456"/>
          <a:lstStyle>
            <a:lvl1pPr marL="1463057" indent="-1463057">
              <a:lnSpc>
                <a:spcPct val="100000"/>
              </a:lnSpc>
              <a:spcBef>
                <a:spcPts val="3200"/>
              </a:spcBef>
              <a:defRPr sz="13600"/>
            </a:lvl1pPr>
            <a:lvl2pPr marL="3351931" indent="-1401186">
              <a:lnSpc>
                <a:spcPct val="100000"/>
              </a:lnSpc>
              <a:spcBef>
                <a:spcPts val="3200"/>
              </a:spcBef>
              <a:buChar char="–"/>
              <a:defRPr sz="13600"/>
            </a:lvl2pPr>
            <a:lvl3pPr marL="5207639" indent="-1306150">
              <a:lnSpc>
                <a:spcPct val="100000"/>
              </a:lnSpc>
              <a:spcBef>
                <a:spcPts val="3200"/>
              </a:spcBef>
              <a:defRPr sz="13600"/>
            </a:lvl3pPr>
            <a:lvl4pPr marL="7416893" indent="-1564659">
              <a:lnSpc>
                <a:spcPct val="100000"/>
              </a:lnSpc>
              <a:spcBef>
                <a:spcPts val="3200"/>
              </a:spcBef>
              <a:buChar char="–"/>
              <a:defRPr sz="13600"/>
            </a:lvl4pPr>
            <a:lvl5pPr marL="9367635" indent="-1564660">
              <a:lnSpc>
                <a:spcPct val="100000"/>
              </a:lnSpc>
              <a:spcBef>
                <a:spcPts val="3200"/>
              </a:spcBef>
              <a:buChar char="»"/>
              <a:defRPr sz="13600"/>
            </a:lvl5pPr>
          </a:lstStyle>
          <a:p>
            <a:r>
              <a:t>Body Level One</a:t>
            </a:r>
          </a:p>
          <a:p>
            <a:pPr lvl="1"/>
            <a:r>
              <a:t>Body Level Two</a:t>
            </a:r>
          </a:p>
          <a:p>
            <a:pPr lvl="2"/>
            <a:r>
              <a:t>Body Level Three</a:t>
            </a:r>
          </a:p>
          <a:p>
            <a:pPr lvl="3"/>
            <a:r>
              <a:t>Body Level Four</a:t>
            </a:r>
          </a:p>
          <a:p>
            <a:pPr lvl="4"/>
            <a:r>
              <a:t>Body Level Five</a:t>
            </a:r>
          </a:p>
        </p:txBody>
      </p:sp>
      <p:sp>
        <p:nvSpPr>
          <p:cNvPr id="184"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type="tx">
  <p:cSld name="Section Header">
    <p:bg>
      <p:bgPr>
        <a:solidFill>
          <a:srgbClr val="003062"/>
        </a:solidFill>
        <a:effectLst/>
      </p:bgPr>
    </p:bg>
    <p:spTree>
      <p:nvGrpSpPr>
        <p:cNvPr id="1" name=""/>
        <p:cNvGrpSpPr/>
        <p:nvPr/>
      </p:nvGrpSpPr>
      <p:grpSpPr>
        <a:xfrm>
          <a:off x="0" y="0"/>
          <a:ext cx="0" cy="0"/>
          <a:chOff x="0" y="0"/>
          <a:chExt cx="0" cy="0"/>
        </a:xfrm>
      </p:grpSpPr>
      <p:sp>
        <p:nvSpPr>
          <p:cNvPr id="191" name="Title Text"/>
          <p:cNvSpPr txBox="1">
            <a:spLocks noGrp="1"/>
          </p:cNvSpPr>
          <p:nvPr>
            <p:ph type="title"/>
          </p:nvPr>
        </p:nvSpPr>
        <p:spPr>
          <a:xfrm>
            <a:off x="3467101" y="21153121"/>
            <a:ext cx="37307522" cy="6537961"/>
          </a:xfrm>
          <a:prstGeom prst="rect">
            <a:avLst/>
          </a:prstGeom>
        </p:spPr>
        <p:txBody>
          <a:bodyPr lIns="219456" tIns="219456" rIns="219456" bIns="219456" anchor="t"/>
          <a:lstStyle>
            <a:lvl1pPr>
              <a:lnSpc>
                <a:spcPct val="100000"/>
              </a:lnSpc>
              <a:defRPr sz="17000" b="1" cap="all">
                <a:latin typeface="+mj-lt"/>
                <a:ea typeface="+mj-ea"/>
                <a:cs typeface="+mj-cs"/>
                <a:sym typeface="Calibri"/>
              </a:defRPr>
            </a:lvl1pPr>
          </a:lstStyle>
          <a:p>
            <a:r>
              <a:t>Title Text</a:t>
            </a:r>
          </a:p>
        </p:txBody>
      </p:sp>
      <p:sp>
        <p:nvSpPr>
          <p:cNvPr id="192" name="Body Level One…"/>
          <p:cNvSpPr txBox="1">
            <a:spLocks noGrp="1"/>
          </p:cNvSpPr>
          <p:nvPr>
            <p:ph type="body" sz="quarter" idx="1"/>
          </p:nvPr>
        </p:nvSpPr>
        <p:spPr>
          <a:xfrm>
            <a:off x="3467101" y="13952224"/>
            <a:ext cx="37307522" cy="7200900"/>
          </a:xfrm>
          <a:prstGeom prst="rect">
            <a:avLst/>
          </a:prstGeom>
        </p:spPr>
        <p:txBody>
          <a:bodyPr lIns="219456" tIns="219456" rIns="219456" bIns="219456" anchor="b"/>
          <a:lstStyle>
            <a:lvl1pPr marL="0" indent="0">
              <a:lnSpc>
                <a:spcPct val="100000"/>
              </a:lnSpc>
              <a:spcBef>
                <a:spcPts val="2000"/>
              </a:spcBef>
              <a:buSzTx/>
              <a:buFontTx/>
              <a:buNone/>
              <a:defRPr sz="8500">
                <a:solidFill>
                  <a:srgbClr val="888888"/>
                </a:solidFill>
              </a:defRPr>
            </a:lvl1pPr>
            <a:lvl2pPr marL="0" indent="0">
              <a:lnSpc>
                <a:spcPct val="100000"/>
              </a:lnSpc>
              <a:spcBef>
                <a:spcPts val="2000"/>
              </a:spcBef>
              <a:buSzTx/>
              <a:buFontTx/>
              <a:buNone/>
              <a:defRPr sz="8500">
                <a:solidFill>
                  <a:srgbClr val="888888"/>
                </a:solidFill>
              </a:defRPr>
            </a:lvl2pPr>
            <a:lvl3pPr marL="0" indent="0">
              <a:lnSpc>
                <a:spcPct val="100000"/>
              </a:lnSpc>
              <a:spcBef>
                <a:spcPts val="2000"/>
              </a:spcBef>
              <a:buSzTx/>
              <a:buFontTx/>
              <a:buNone/>
              <a:defRPr sz="8500">
                <a:solidFill>
                  <a:srgbClr val="888888"/>
                </a:solidFill>
              </a:defRPr>
            </a:lvl3pPr>
            <a:lvl4pPr marL="0" indent="0">
              <a:lnSpc>
                <a:spcPct val="100000"/>
              </a:lnSpc>
              <a:spcBef>
                <a:spcPts val="2000"/>
              </a:spcBef>
              <a:buSzTx/>
              <a:buFontTx/>
              <a:buNone/>
              <a:defRPr sz="8500">
                <a:solidFill>
                  <a:srgbClr val="888888"/>
                </a:solidFill>
              </a:defRPr>
            </a:lvl4pPr>
            <a:lvl5pPr marL="0" indent="0">
              <a:lnSpc>
                <a:spcPct val="100000"/>
              </a:lnSpc>
              <a:spcBef>
                <a:spcPts val="2000"/>
              </a:spcBef>
              <a:buSzTx/>
              <a:buFontTx/>
              <a:buNone/>
              <a:defRPr sz="85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93"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type="tx">
  <p:cSld name="Two Content">
    <p:bg>
      <p:bgPr>
        <a:solidFill>
          <a:srgbClr val="003062"/>
        </a:solidFill>
        <a:effectLst/>
      </p:bgPr>
    </p:bg>
    <p:spTree>
      <p:nvGrpSpPr>
        <p:cNvPr id="1" name=""/>
        <p:cNvGrpSpPr/>
        <p:nvPr/>
      </p:nvGrpSpPr>
      <p:grpSpPr>
        <a:xfrm>
          <a:off x="0" y="0"/>
          <a:ext cx="0" cy="0"/>
          <a:chOff x="0" y="0"/>
          <a:chExt cx="0" cy="0"/>
        </a:xfrm>
      </p:grpSpPr>
      <p:sp>
        <p:nvSpPr>
          <p:cNvPr id="200" name="Title Text"/>
          <p:cNvSpPr txBox="1">
            <a:spLocks noGrp="1"/>
          </p:cNvSpPr>
          <p:nvPr>
            <p:ph type="title"/>
          </p:nvPr>
        </p:nvSpPr>
        <p:spPr>
          <a:xfrm>
            <a:off x="2194560" y="1318261"/>
            <a:ext cx="39502082" cy="5486403"/>
          </a:xfrm>
          <a:prstGeom prst="rect">
            <a:avLst/>
          </a:prstGeom>
        </p:spPr>
        <p:txBody>
          <a:bodyPr lIns="219456" tIns="219456" rIns="219456" bIns="219456"/>
          <a:lstStyle>
            <a:lvl1pPr>
              <a:lnSpc>
                <a:spcPct val="100000"/>
              </a:lnSpc>
              <a:defRPr sz="10200">
                <a:solidFill>
                  <a:srgbClr val="2C365E"/>
                </a:solidFill>
                <a:latin typeface="Source Sans Pro Black"/>
                <a:ea typeface="Source Sans Pro Black"/>
                <a:cs typeface="Source Sans Pro Black"/>
                <a:sym typeface="Source Sans Pro Black"/>
              </a:defRPr>
            </a:lvl1pPr>
          </a:lstStyle>
          <a:p>
            <a:r>
              <a:t>Title Text</a:t>
            </a:r>
          </a:p>
        </p:txBody>
      </p:sp>
      <p:sp>
        <p:nvSpPr>
          <p:cNvPr id="201" name="Body Level One…"/>
          <p:cNvSpPr txBox="1">
            <a:spLocks noGrp="1"/>
          </p:cNvSpPr>
          <p:nvPr>
            <p:ph type="body" sz="half" idx="1"/>
          </p:nvPr>
        </p:nvSpPr>
        <p:spPr>
          <a:xfrm>
            <a:off x="2194560" y="7680962"/>
            <a:ext cx="19385281" cy="21724624"/>
          </a:xfrm>
          <a:prstGeom prst="rect">
            <a:avLst/>
          </a:prstGeom>
        </p:spPr>
        <p:txBody>
          <a:bodyPr lIns="219456" tIns="219456" rIns="219456" bIns="219456"/>
          <a:lstStyle>
            <a:lvl1pPr marL="1463057" indent="-1463057">
              <a:lnSpc>
                <a:spcPct val="100000"/>
              </a:lnSpc>
              <a:spcBef>
                <a:spcPts val="2800"/>
              </a:spcBef>
            </a:lvl1pPr>
            <a:lvl2pPr marL="3371393" indent="-1420650">
              <a:lnSpc>
                <a:spcPct val="100000"/>
              </a:lnSpc>
              <a:spcBef>
                <a:spcPts val="2800"/>
              </a:spcBef>
              <a:buChar char="–"/>
            </a:lvl2pPr>
            <a:lvl3pPr>
              <a:lnSpc>
                <a:spcPct val="100000"/>
              </a:lnSpc>
              <a:spcBef>
                <a:spcPts val="2800"/>
              </a:spcBef>
            </a:lvl3pPr>
            <a:lvl4pPr>
              <a:lnSpc>
                <a:spcPct val="100000"/>
              </a:lnSpc>
              <a:spcBef>
                <a:spcPts val="2800"/>
              </a:spcBef>
              <a:buChar char="–"/>
            </a:lvl4pPr>
            <a:lvl5pPr>
              <a:lnSpc>
                <a:spcPct val="100000"/>
              </a:lnSpc>
              <a:spcBef>
                <a:spcPts val="2800"/>
              </a:spcBef>
              <a:buChar char="»"/>
            </a:lvl5pPr>
          </a:lstStyle>
          <a:p>
            <a:r>
              <a:t>Body Level One</a:t>
            </a:r>
          </a:p>
          <a:p>
            <a:pPr lvl="1"/>
            <a:r>
              <a:t>Body Level Two</a:t>
            </a:r>
          </a:p>
          <a:p>
            <a:pPr lvl="2"/>
            <a:r>
              <a:t>Body Level Three</a:t>
            </a:r>
          </a:p>
          <a:p>
            <a:pPr lvl="3"/>
            <a:r>
              <a:t>Body Level Four</a:t>
            </a:r>
          </a:p>
          <a:p>
            <a:pPr lvl="4"/>
            <a:r>
              <a:t>Body Level Five</a:t>
            </a:r>
          </a:p>
        </p:txBody>
      </p:sp>
      <p:sp>
        <p:nvSpPr>
          <p:cNvPr id="202"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type="tx">
  <p:cSld name="Comparison">
    <p:bg>
      <p:bgPr>
        <a:solidFill>
          <a:srgbClr val="003062"/>
        </a:solidFill>
        <a:effectLst/>
      </p:bgPr>
    </p:bg>
    <p:spTree>
      <p:nvGrpSpPr>
        <p:cNvPr id="1" name=""/>
        <p:cNvGrpSpPr/>
        <p:nvPr/>
      </p:nvGrpSpPr>
      <p:grpSpPr>
        <a:xfrm>
          <a:off x="0" y="0"/>
          <a:ext cx="0" cy="0"/>
          <a:chOff x="0" y="0"/>
          <a:chExt cx="0" cy="0"/>
        </a:xfrm>
      </p:grpSpPr>
      <p:sp>
        <p:nvSpPr>
          <p:cNvPr id="209" name="Title Text"/>
          <p:cNvSpPr txBox="1">
            <a:spLocks noGrp="1"/>
          </p:cNvSpPr>
          <p:nvPr>
            <p:ph type="title"/>
          </p:nvPr>
        </p:nvSpPr>
        <p:spPr>
          <a:xfrm>
            <a:off x="2194560" y="1318261"/>
            <a:ext cx="39502082" cy="5486403"/>
          </a:xfrm>
          <a:prstGeom prst="rect">
            <a:avLst/>
          </a:prstGeom>
        </p:spPr>
        <p:txBody>
          <a:bodyPr lIns="219456" tIns="219456" rIns="219456" bIns="219456"/>
          <a:lstStyle>
            <a:lvl1pPr>
              <a:lnSpc>
                <a:spcPct val="100000"/>
              </a:lnSpc>
              <a:defRPr sz="10200">
                <a:solidFill>
                  <a:srgbClr val="2C365E"/>
                </a:solidFill>
                <a:latin typeface="Source Sans Pro Black"/>
                <a:ea typeface="Source Sans Pro Black"/>
                <a:cs typeface="Source Sans Pro Black"/>
                <a:sym typeface="Source Sans Pro Black"/>
              </a:defRPr>
            </a:lvl1pPr>
          </a:lstStyle>
          <a:p>
            <a:r>
              <a:t>Title Text</a:t>
            </a:r>
          </a:p>
        </p:txBody>
      </p:sp>
      <p:sp>
        <p:nvSpPr>
          <p:cNvPr id="210" name="Body Level One…"/>
          <p:cNvSpPr txBox="1">
            <a:spLocks noGrp="1"/>
          </p:cNvSpPr>
          <p:nvPr>
            <p:ph type="body" sz="quarter" idx="1"/>
          </p:nvPr>
        </p:nvSpPr>
        <p:spPr>
          <a:xfrm>
            <a:off x="2194560" y="7368541"/>
            <a:ext cx="19392905" cy="3070860"/>
          </a:xfrm>
          <a:prstGeom prst="rect">
            <a:avLst/>
          </a:prstGeom>
        </p:spPr>
        <p:txBody>
          <a:bodyPr lIns="219456" tIns="219456" rIns="219456" bIns="219456" anchor="b"/>
          <a:lstStyle>
            <a:lvl1pPr marL="0" indent="0">
              <a:lnSpc>
                <a:spcPct val="100000"/>
              </a:lnSpc>
              <a:spcBef>
                <a:spcPts val="2400"/>
              </a:spcBef>
              <a:buSzTx/>
              <a:buFontTx/>
              <a:buNone/>
              <a:defRPr sz="10200" b="1"/>
            </a:lvl1pPr>
            <a:lvl2pPr marL="0" indent="0">
              <a:lnSpc>
                <a:spcPct val="100000"/>
              </a:lnSpc>
              <a:spcBef>
                <a:spcPts val="2400"/>
              </a:spcBef>
              <a:buSzTx/>
              <a:buFontTx/>
              <a:buNone/>
              <a:defRPr sz="10200" b="1"/>
            </a:lvl2pPr>
            <a:lvl3pPr marL="0" indent="0">
              <a:lnSpc>
                <a:spcPct val="100000"/>
              </a:lnSpc>
              <a:spcBef>
                <a:spcPts val="2400"/>
              </a:spcBef>
              <a:buSzTx/>
              <a:buFontTx/>
              <a:buNone/>
              <a:defRPr sz="10200" b="1"/>
            </a:lvl3pPr>
            <a:lvl4pPr marL="0" indent="0">
              <a:lnSpc>
                <a:spcPct val="100000"/>
              </a:lnSpc>
              <a:spcBef>
                <a:spcPts val="2400"/>
              </a:spcBef>
              <a:buSzTx/>
              <a:buFontTx/>
              <a:buNone/>
              <a:defRPr sz="10200" b="1"/>
            </a:lvl4pPr>
            <a:lvl5pPr marL="0" indent="0">
              <a:lnSpc>
                <a:spcPct val="100000"/>
              </a:lnSpc>
              <a:spcBef>
                <a:spcPts val="2400"/>
              </a:spcBef>
              <a:buSzTx/>
              <a:buFontTx/>
              <a:buNone/>
              <a:defRPr sz="10200" b="1"/>
            </a:lvl5pPr>
          </a:lstStyle>
          <a:p>
            <a:r>
              <a:t>Body Level One</a:t>
            </a:r>
          </a:p>
          <a:p>
            <a:pPr lvl="1"/>
            <a:r>
              <a:t>Body Level Two</a:t>
            </a:r>
          </a:p>
          <a:p>
            <a:pPr lvl="2"/>
            <a:r>
              <a:t>Body Level Three</a:t>
            </a:r>
          </a:p>
          <a:p>
            <a:pPr lvl="3"/>
            <a:r>
              <a:t>Body Level Four</a:t>
            </a:r>
          </a:p>
          <a:p>
            <a:pPr lvl="4"/>
            <a:r>
              <a:t>Body Level Five</a:t>
            </a:r>
          </a:p>
        </p:txBody>
      </p:sp>
      <p:sp>
        <p:nvSpPr>
          <p:cNvPr id="211" name="Text Placeholder 4"/>
          <p:cNvSpPr>
            <a:spLocks noGrp="1"/>
          </p:cNvSpPr>
          <p:nvPr>
            <p:ph type="body" sz="quarter" idx="13"/>
          </p:nvPr>
        </p:nvSpPr>
        <p:spPr>
          <a:xfrm>
            <a:off x="22296121" y="7368541"/>
            <a:ext cx="19400522" cy="3070860"/>
          </a:xfrm>
          <a:prstGeom prst="rect">
            <a:avLst/>
          </a:prstGeom>
        </p:spPr>
        <p:txBody>
          <a:bodyPr lIns="219456" tIns="219456" rIns="219456" bIns="219456" anchor="b"/>
          <a:lstStyle/>
          <a:p>
            <a:pPr marL="0" indent="0">
              <a:lnSpc>
                <a:spcPct val="100000"/>
              </a:lnSpc>
              <a:spcBef>
                <a:spcPts val="2400"/>
              </a:spcBef>
              <a:buSzTx/>
              <a:buFontTx/>
              <a:buNone/>
              <a:defRPr sz="11500" b="1"/>
            </a:pPr>
            <a:endParaRPr/>
          </a:p>
        </p:txBody>
      </p:sp>
      <p:sp>
        <p:nvSpPr>
          <p:cNvPr id="212"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Only">
    <p:bg>
      <p:bgPr>
        <a:solidFill>
          <a:srgbClr val="003062"/>
        </a:solidFill>
        <a:effectLst/>
      </p:bgPr>
    </p:bg>
    <p:spTree>
      <p:nvGrpSpPr>
        <p:cNvPr id="1" name=""/>
        <p:cNvGrpSpPr/>
        <p:nvPr/>
      </p:nvGrpSpPr>
      <p:grpSpPr>
        <a:xfrm>
          <a:off x="0" y="0"/>
          <a:ext cx="0" cy="0"/>
          <a:chOff x="0" y="0"/>
          <a:chExt cx="0" cy="0"/>
        </a:xfrm>
      </p:grpSpPr>
      <p:sp>
        <p:nvSpPr>
          <p:cNvPr id="219" name="Title Text"/>
          <p:cNvSpPr txBox="1">
            <a:spLocks noGrp="1"/>
          </p:cNvSpPr>
          <p:nvPr>
            <p:ph type="title"/>
          </p:nvPr>
        </p:nvSpPr>
        <p:spPr>
          <a:xfrm>
            <a:off x="2194560" y="1318261"/>
            <a:ext cx="39502082" cy="5486403"/>
          </a:xfrm>
          <a:prstGeom prst="rect">
            <a:avLst/>
          </a:prstGeom>
        </p:spPr>
        <p:txBody>
          <a:bodyPr lIns="219456" tIns="219456" rIns="219456" bIns="219456"/>
          <a:lstStyle>
            <a:lvl1pPr>
              <a:lnSpc>
                <a:spcPct val="100000"/>
              </a:lnSpc>
              <a:defRPr sz="10200">
                <a:solidFill>
                  <a:srgbClr val="2C365E"/>
                </a:solidFill>
                <a:latin typeface="Source Sans Pro Black"/>
                <a:ea typeface="Source Sans Pro Black"/>
                <a:cs typeface="Source Sans Pro Black"/>
                <a:sym typeface="Source Sans Pro Black"/>
              </a:defRPr>
            </a:lvl1pPr>
          </a:lstStyle>
          <a:p>
            <a:r>
              <a:t>Title Text</a:t>
            </a:r>
          </a:p>
        </p:txBody>
      </p:sp>
      <p:sp>
        <p:nvSpPr>
          <p:cNvPr id="220"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type="tx">
  <p:cSld name="Blank">
    <p:bg>
      <p:bgPr>
        <a:solidFill>
          <a:srgbClr val="003062"/>
        </a:solidFill>
        <a:effectLst/>
      </p:bgPr>
    </p:bg>
    <p:spTree>
      <p:nvGrpSpPr>
        <p:cNvPr id="1" name=""/>
        <p:cNvGrpSpPr/>
        <p:nvPr/>
      </p:nvGrpSpPr>
      <p:grpSpPr>
        <a:xfrm>
          <a:off x="0" y="0"/>
          <a:ext cx="0" cy="0"/>
          <a:chOff x="0" y="0"/>
          <a:chExt cx="0" cy="0"/>
        </a:xfrm>
      </p:grpSpPr>
      <p:sp>
        <p:nvSpPr>
          <p:cNvPr id="227"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type="tx">
  <p:cSld name="Content with Caption">
    <p:bg>
      <p:bgPr>
        <a:solidFill>
          <a:srgbClr val="003062"/>
        </a:solidFill>
        <a:effectLst/>
      </p:bgPr>
    </p:bg>
    <p:spTree>
      <p:nvGrpSpPr>
        <p:cNvPr id="1" name=""/>
        <p:cNvGrpSpPr/>
        <p:nvPr/>
      </p:nvGrpSpPr>
      <p:grpSpPr>
        <a:xfrm>
          <a:off x="0" y="0"/>
          <a:ext cx="0" cy="0"/>
          <a:chOff x="0" y="0"/>
          <a:chExt cx="0" cy="0"/>
        </a:xfrm>
      </p:grpSpPr>
      <p:sp>
        <p:nvSpPr>
          <p:cNvPr id="234" name="Title Text"/>
          <p:cNvSpPr txBox="1">
            <a:spLocks noGrp="1"/>
          </p:cNvSpPr>
          <p:nvPr>
            <p:ph type="title"/>
          </p:nvPr>
        </p:nvSpPr>
        <p:spPr>
          <a:xfrm>
            <a:off x="2194562" y="1310638"/>
            <a:ext cx="14439905" cy="5577844"/>
          </a:xfrm>
          <a:prstGeom prst="rect">
            <a:avLst/>
          </a:prstGeom>
        </p:spPr>
        <p:txBody>
          <a:bodyPr lIns="219456" tIns="219456" rIns="219456" bIns="219456" anchor="b"/>
          <a:lstStyle>
            <a:lvl1pPr>
              <a:lnSpc>
                <a:spcPct val="100000"/>
              </a:lnSpc>
              <a:defRPr sz="8500" b="1">
                <a:latin typeface="+mj-lt"/>
                <a:ea typeface="+mj-ea"/>
                <a:cs typeface="+mj-cs"/>
                <a:sym typeface="Calibri"/>
              </a:defRPr>
            </a:lvl1pPr>
          </a:lstStyle>
          <a:p>
            <a:r>
              <a:t>Title Text</a:t>
            </a:r>
          </a:p>
        </p:txBody>
      </p:sp>
      <p:sp>
        <p:nvSpPr>
          <p:cNvPr id="235" name="Body Level One…"/>
          <p:cNvSpPr txBox="1">
            <a:spLocks noGrp="1"/>
          </p:cNvSpPr>
          <p:nvPr>
            <p:ph type="body" idx="1"/>
          </p:nvPr>
        </p:nvSpPr>
        <p:spPr>
          <a:xfrm>
            <a:off x="17160239" y="1310641"/>
            <a:ext cx="24536402" cy="28094944"/>
          </a:xfrm>
          <a:prstGeom prst="rect">
            <a:avLst/>
          </a:prstGeom>
        </p:spPr>
        <p:txBody>
          <a:bodyPr lIns="219456" tIns="219456" rIns="219456" bIns="219456"/>
          <a:lstStyle>
            <a:lvl1pPr marL="1463057" indent="-1463057">
              <a:lnSpc>
                <a:spcPct val="100000"/>
              </a:lnSpc>
              <a:spcBef>
                <a:spcPts val="3200"/>
              </a:spcBef>
              <a:defRPr sz="13600"/>
            </a:lvl1pPr>
            <a:lvl2pPr marL="3351931" indent="-1401186">
              <a:lnSpc>
                <a:spcPct val="100000"/>
              </a:lnSpc>
              <a:spcBef>
                <a:spcPts val="3200"/>
              </a:spcBef>
              <a:buChar char="–"/>
              <a:defRPr sz="13600"/>
            </a:lvl2pPr>
            <a:lvl3pPr marL="5207639" indent="-1306150">
              <a:lnSpc>
                <a:spcPct val="100000"/>
              </a:lnSpc>
              <a:spcBef>
                <a:spcPts val="3200"/>
              </a:spcBef>
              <a:defRPr sz="13600"/>
            </a:lvl3pPr>
            <a:lvl4pPr marL="7416893" indent="-1564659">
              <a:lnSpc>
                <a:spcPct val="100000"/>
              </a:lnSpc>
              <a:spcBef>
                <a:spcPts val="3200"/>
              </a:spcBef>
              <a:buChar char="–"/>
              <a:defRPr sz="13600"/>
            </a:lvl4pPr>
            <a:lvl5pPr marL="9367635" indent="-1564660">
              <a:lnSpc>
                <a:spcPct val="100000"/>
              </a:lnSpc>
              <a:spcBef>
                <a:spcPts val="3200"/>
              </a:spcBef>
              <a:buChar char="»"/>
              <a:defRPr sz="13600"/>
            </a:lvl5pPr>
          </a:lstStyle>
          <a:p>
            <a:r>
              <a:t>Body Level One</a:t>
            </a:r>
          </a:p>
          <a:p>
            <a:pPr lvl="1"/>
            <a:r>
              <a:t>Body Level Two</a:t>
            </a:r>
          </a:p>
          <a:p>
            <a:pPr lvl="2"/>
            <a:r>
              <a:t>Body Level Three</a:t>
            </a:r>
          </a:p>
          <a:p>
            <a:pPr lvl="3"/>
            <a:r>
              <a:t>Body Level Four</a:t>
            </a:r>
          </a:p>
          <a:p>
            <a:pPr lvl="4"/>
            <a:r>
              <a:t>Body Level Five</a:t>
            </a:r>
          </a:p>
        </p:txBody>
      </p:sp>
      <p:sp>
        <p:nvSpPr>
          <p:cNvPr id="236" name="Text Placeholder 3"/>
          <p:cNvSpPr>
            <a:spLocks noGrp="1"/>
          </p:cNvSpPr>
          <p:nvPr>
            <p:ph type="body" sz="half" idx="13"/>
          </p:nvPr>
        </p:nvSpPr>
        <p:spPr>
          <a:xfrm>
            <a:off x="2194562" y="6888480"/>
            <a:ext cx="14439904" cy="22517106"/>
          </a:xfrm>
          <a:prstGeom prst="rect">
            <a:avLst/>
          </a:prstGeom>
        </p:spPr>
        <p:txBody>
          <a:bodyPr lIns="219456" tIns="219456" rIns="219456" bIns="219456"/>
          <a:lstStyle/>
          <a:p>
            <a:pPr marL="0" indent="0">
              <a:lnSpc>
                <a:spcPct val="100000"/>
              </a:lnSpc>
              <a:spcBef>
                <a:spcPts val="1400"/>
              </a:spcBef>
              <a:buSzTx/>
              <a:buFontTx/>
              <a:buNone/>
              <a:defRPr sz="6700"/>
            </a:pPr>
            <a:endParaRPr/>
          </a:p>
        </p:txBody>
      </p:sp>
      <p:sp>
        <p:nvSpPr>
          <p:cNvPr id="237"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type="tx">
  <p:cSld name="Picture with Caption">
    <p:bg>
      <p:bgPr>
        <a:solidFill>
          <a:srgbClr val="003062"/>
        </a:solidFill>
        <a:effectLst/>
      </p:bgPr>
    </p:bg>
    <p:spTree>
      <p:nvGrpSpPr>
        <p:cNvPr id="1" name=""/>
        <p:cNvGrpSpPr/>
        <p:nvPr/>
      </p:nvGrpSpPr>
      <p:grpSpPr>
        <a:xfrm>
          <a:off x="0" y="0"/>
          <a:ext cx="0" cy="0"/>
          <a:chOff x="0" y="0"/>
          <a:chExt cx="0" cy="0"/>
        </a:xfrm>
      </p:grpSpPr>
      <p:sp>
        <p:nvSpPr>
          <p:cNvPr id="244" name="Title Text"/>
          <p:cNvSpPr txBox="1">
            <a:spLocks noGrp="1"/>
          </p:cNvSpPr>
          <p:nvPr>
            <p:ph type="title"/>
          </p:nvPr>
        </p:nvSpPr>
        <p:spPr>
          <a:xfrm>
            <a:off x="8602981" y="23042880"/>
            <a:ext cx="26334722" cy="2720344"/>
          </a:xfrm>
          <a:prstGeom prst="rect">
            <a:avLst/>
          </a:prstGeom>
        </p:spPr>
        <p:txBody>
          <a:bodyPr lIns="219456" tIns="219456" rIns="219456" bIns="219456" anchor="b"/>
          <a:lstStyle>
            <a:lvl1pPr>
              <a:lnSpc>
                <a:spcPct val="100000"/>
              </a:lnSpc>
              <a:defRPr sz="8500" b="1">
                <a:latin typeface="+mj-lt"/>
                <a:ea typeface="+mj-ea"/>
                <a:cs typeface="+mj-cs"/>
                <a:sym typeface="Calibri"/>
              </a:defRPr>
            </a:lvl1pPr>
          </a:lstStyle>
          <a:p>
            <a:r>
              <a:t>Title Text</a:t>
            </a:r>
          </a:p>
        </p:txBody>
      </p:sp>
      <p:sp>
        <p:nvSpPr>
          <p:cNvPr id="245" name="Picture Placeholder 2"/>
          <p:cNvSpPr>
            <a:spLocks noGrp="1"/>
          </p:cNvSpPr>
          <p:nvPr>
            <p:ph type="pic" sz="half" idx="13"/>
          </p:nvPr>
        </p:nvSpPr>
        <p:spPr>
          <a:xfrm>
            <a:off x="8602981" y="2941320"/>
            <a:ext cx="26334722" cy="19751040"/>
          </a:xfrm>
          <a:prstGeom prst="rect">
            <a:avLst/>
          </a:prstGeom>
        </p:spPr>
        <p:txBody>
          <a:bodyPr lIns="91439" tIns="45719" rIns="91439" bIns="45719">
            <a:noAutofit/>
          </a:bodyPr>
          <a:lstStyle/>
          <a:p>
            <a:endParaRPr/>
          </a:p>
        </p:txBody>
      </p:sp>
      <p:sp>
        <p:nvSpPr>
          <p:cNvPr id="246" name="Body Level One…"/>
          <p:cNvSpPr txBox="1">
            <a:spLocks noGrp="1"/>
          </p:cNvSpPr>
          <p:nvPr>
            <p:ph type="body" sz="quarter" idx="1"/>
          </p:nvPr>
        </p:nvSpPr>
        <p:spPr>
          <a:xfrm>
            <a:off x="8602981" y="25763221"/>
            <a:ext cx="26334722" cy="3863340"/>
          </a:xfrm>
          <a:prstGeom prst="rect">
            <a:avLst/>
          </a:prstGeom>
        </p:spPr>
        <p:txBody>
          <a:bodyPr lIns="219456" tIns="219456" rIns="219456" bIns="219456"/>
          <a:lstStyle>
            <a:lvl1pPr marL="0" indent="0">
              <a:lnSpc>
                <a:spcPct val="100000"/>
              </a:lnSpc>
              <a:spcBef>
                <a:spcPts val="1400"/>
              </a:spcBef>
              <a:buSzTx/>
              <a:buFontTx/>
              <a:buNone/>
              <a:defRPr sz="5900"/>
            </a:lvl1pPr>
            <a:lvl2pPr marL="0" indent="0">
              <a:lnSpc>
                <a:spcPct val="100000"/>
              </a:lnSpc>
              <a:spcBef>
                <a:spcPts val="1400"/>
              </a:spcBef>
              <a:buSzTx/>
              <a:buFontTx/>
              <a:buNone/>
              <a:defRPr sz="5900"/>
            </a:lvl2pPr>
            <a:lvl3pPr marL="0" indent="0">
              <a:lnSpc>
                <a:spcPct val="100000"/>
              </a:lnSpc>
              <a:spcBef>
                <a:spcPts val="1400"/>
              </a:spcBef>
              <a:buSzTx/>
              <a:buFontTx/>
              <a:buNone/>
              <a:defRPr sz="5900"/>
            </a:lvl3pPr>
            <a:lvl4pPr marL="0" indent="0">
              <a:lnSpc>
                <a:spcPct val="100000"/>
              </a:lnSpc>
              <a:spcBef>
                <a:spcPts val="1400"/>
              </a:spcBef>
              <a:buSzTx/>
              <a:buFontTx/>
              <a:buNone/>
              <a:defRPr sz="5900"/>
            </a:lvl4pPr>
            <a:lvl5pPr marL="0" indent="0">
              <a:lnSpc>
                <a:spcPct val="100000"/>
              </a:lnSpc>
              <a:spcBef>
                <a:spcPts val="1400"/>
              </a:spcBef>
              <a:buSzTx/>
              <a:buFontTx/>
              <a:buNone/>
              <a:defRPr sz="5900"/>
            </a:lvl5pPr>
          </a:lstStyle>
          <a:p>
            <a:r>
              <a:t>Body Level One</a:t>
            </a:r>
          </a:p>
          <a:p>
            <a:pPr lvl="1"/>
            <a:r>
              <a:t>Body Level Two</a:t>
            </a:r>
          </a:p>
          <a:p>
            <a:pPr lvl="2"/>
            <a:r>
              <a:t>Body Level Three</a:t>
            </a:r>
          </a:p>
          <a:p>
            <a:pPr lvl="3"/>
            <a:r>
              <a:t>Body Level Four</a:t>
            </a:r>
          </a:p>
          <a:p>
            <a:pPr lvl="4"/>
            <a:r>
              <a:t>Body Level Five</a:t>
            </a:r>
          </a:p>
        </p:txBody>
      </p:sp>
      <p:sp>
        <p:nvSpPr>
          <p:cNvPr id="247" name="Slide Number"/>
          <p:cNvSpPr txBox="1">
            <a:spLocks noGrp="1"/>
          </p:cNvSpPr>
          <p:nvPr>
            <p:ph type="sldNum" sz="quarter" idx="2"/>
          </p:nvPr>
        </p:nvSpPr>
        <p:spPr>
          <a:xfrm>
            <a:off x="40588472" y="30767276"/>
            <a:ext cx="1108169" cy="1239013"/>
          </a:xfrm>
          <a:prstGeom prst="rect">
            <a:avLst/>
          </a:prstGeom>
        </p:spPr>
        <p:txBody>
          <a:bodyPr lIns="219456" tIns="219456" rIns="219456" bIns="219456"/>
          <a:lstStyle>
            <a:lvl1pPr>
              <a:defRPr sz="5100"/>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2994662" y="8206748"/>
            <a:ext cx="37856159" cy="13693141"/>
          </a:xfrm>
          <a:prstGeom prst="rect">
            <a:avLst/>
          </a:prstGeom>
        </p:spPr>
        <p:txBody>
          <a:bodyPr anchor="b"/>
          <a:lstStyle>
            <a:lvl1pPr>
              <a:defRPr sz="25600"/>
            </a:lvl1pPr>
          </a:lstStyle>
          <a:p>
            <a:r>
              <a:t>Title Text</a:t>
            </a:r>
          </a:p>
        </p:txBody>
      </p:sp>
      <p:sp>
        <p:nvSpPr>
          <p:cNvPr id="30" name="Body Level One…"/>
          <p:cNvSpPr txBox="1">
            <a:spLocks noGrp="1"/>
          </p:cNvSpPr>
          <p:nvPr>
            <p:ph type="body" sz="quarter" idx="1"/>
          </p:nvPr>
        </p:nvSpPr>
        <p:spPr>
          <a:xfrm>
            <a:off x="2994662" y="22029428"/>
            <a:ext cx="37856159" cy="7200901"/>
          </a:xfrm>
          <a:prstGeom prst="rect">
            <a:avLst/>
          </a:prstGeom>
        </p:spPr>
        <p:txBody>
          <a:bodyPr/>
          <a:lstStyle>
            <a:lvl1pPr marL="0" indent="0">
              <a:buSzTx/>
              <a:buFontTx/>
              <a:buNone/>
              <a:defRPr sz="10200"/>
            </a:lvl1pPr>
            <a:lvl2pPr marL="0" indent="0">
              <a:buSzTx/>
              <a:buFontTx/>
              <a:buNone/>
              <a:defRPr sz="10200"/>
            </a:lvl2pPr>
            <a:lvl3pPr marL="0" indent="0">
              <a:buSzTx/>
              <a:buFontTx/>
              <a:buNone/>
              <a:defRPr sz="10200"/>
            </a:lvl3pPr>
            <a:lvl4pPr marL="0" indent="0">
              <a:buSzTx/>
              <a:buFontTx/>
              <a:buNone/>
              <a:defRPr sz="10200"/>
            </a:lvl4pPr>
            <a:lvl5pPr marL="0" indent="0">
              <a:buSzTx/>
              <a:buFontTx/>
              <a:buNone/>
              <a:defRPr sz="102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3017518" y="8763000"/>
            <a:ext cx="18653764" cy="20886422"/>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3023236" y="1752606"/>
            <a:ext cx="37856161" cy="6362705"/>
          </a:xfrm>
          <a:prstGeom prst="rect">
            <a:avLst/>
          </a:prstGeom>
        </p:spPr>
        <p:txBody>
          <a:bodyPr/>
          <a:lstStyle/>
          <a:p>
            <a:r>
              <a:t>Title Text</a:t>
            </a:r>
          </a:p>
        </p:txBody>
      </p:sp>
      <p:sp>
        <p:nvSpPr>
          <p:cNvPr id="48" name="Body Level One…"/>
          <p:cNvSpPr txBox="1">
            <a:spLocks noGrp="1"/>
          </p:cNvSpPr>
          <p:nvPr>
            <p:ph type="body" sz="quarter" idx="1"/>
          </p:nvPr>
        </p:nvSpPr>
        <p:spPr>
          <a:xfrm>
            <a:off x="3023242" y="8069581"/>
            <a:ext cx="18568033" cy="3954781"/>
          </a:xfrm>
          <a:prstGeom prst="rect">
            <a:avLst/>
          </a:prstGeom>
        </p:spPr>
        <p:txBody>
          <a:bodyPr anchor="b"/>
          <a:lstStyle>
            <a:lvl1pPr marL="0" indent="0">
              <a:buSzTx/>
              <a:buFontTx/>
              <a:buNone/>
              <a:defRPr sz="10200" b="1"/>
            </a:lvl1pPr>
            <a:lvl2pPr marL="0" indent="0">
              <a:buSzTx/>
              <a:buFontTx/>
              <a:buNone/>
              <a:defRPr sz="10200" b="1"/>
            </a:lvl2pPr>
            <a:lvl3pPr marL="0" indent="0">
              <a:buSzTx/>
              <a:buFontTx/>
              <a:buNone/>
              <a:defRPr sz="10200" b="1"/>
            </a:lvl3pPr>
            <a:lvl4pPr marL="0" indent="0">
              <a:buSzTx/>
              <a:buFontTx/>
              <a:buNone/>
              <a:defRPr sz="10200" b="1"/>
            </a:lvl4pPr>
            <a:lvl5pPr marL="0" indent="0">
              <a:buSzTx/>
              <a:buFontTx/>
              <a:buNone/>
              <a:defRPr sz="102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22219922" y="8069581"/>
            <a:ext cx="18659478" cy="3954780"/>
          </a:xfrm>
          <a:prstGeom prst="rect">
            <a:avLst/>
          </a:prstGeom>
        </p:spPr>
        <p:txBody>
          <a:bodyPr anchor="b"/>
          <a:lstStyle/>
          <a:p>
            <a:pPr marL="0" indent="0">
              <a:buSzTx/>
              <a:buFontTx/>
              <a:buNone/>
              <a:defRPr sz="115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3023236" y="2194560"/>
            <a:ext cx="14156057" cy="7680960"/>
          </a:xfrm>
          <a:prstGeom prst="rect">
            <a:avLst/>
          </a:prstGeom>
        </p:spPr>
        <p:txBody>
          <a:bodyPr anchor="b"/>
          <a:lstStyle>
            <a:lvl1pPr>
              <a:defRPr sz="13600"/>
            </a:lvl1pPr>
          </a:lstStyle>
          <a:p>
            <a:r>
              <a:t>Title Text</a:t>
            </a:r>
          </a:p>
        </p:txBody>
      </p:sp>
      <p:sp>
        <p:nvSpPr>
          <p:cNvPr id="73" name="Body Level One…"/>
          <p:cNvSpPr txBox="1">
            <a:spLocks noGrp="1"/>
          </p:cNvSpPr>
          <p:nvPr>
            <p:ph type="body" sz="half" idx="1"/>
          </p:nvPr>
        </p:nvSpPr>
        <p:spPr>
          <a:xfrm>
            <a:off x="18659475" y="4739647"/>
            <a:ext cx="22219922" cy="23393403"/>
          </a:xfrm>
          <a:prstGeom prst="rect">
            <a:avLst/>
          </a:prstGeom>
        </p:spPr>
        <p:txBody>
          <a:bodyPr/>
          <a:lstStyle>
            <a:lvl1pPr>
              <a:defRPr sz="13600"/>
            </a:lvl1pPr>
            <a:lvl2pPr marL="3064415" indent="-1113670">
              <a:defRPr sz="13600"/>
            </a:lvl2pPr>
            <a:lvl3pPr marL="5199157" indent="-1297668">
              <a:defRPr sz="13600"/>
            </a:lvl3pPr>
            <a:lvl4pPr marL="7406731" indent="-1554498">
              <a:defRPr sz="13600"/>
            </a:lvl4pPr>
            <a:lvl5pPr marL="9357476" indent="-1554498">
              <a:defRPr sz="136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3023236" y="9875519"/>
            <a:ext cx="14156057" cy="18295622"/>
          </a:xfrm>
          <a:prstGeom prst="rect">
            <a:avLst/>
          </a:prstGeom>
        </p:spPr>
        <p:txBody>
          <a:bodyPr/>
          <a:lstStyle/>
          <a:p>
            <a:pPr marL="0" indent="0">
              <a:buSzTx/>
              <a:buFontTx/>
              <a:buNone/>
              <a:defRPr sz="7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3023236" y="2194560"/>
            <a:ext cx="14156057" cy="7680960"/>
          </a:xfrm>
          <a:prstGeom prst="rect">
            <a:avLst/>
          </a:prstGeom>
        </p:spPr>
        <p:txBody>
          <a:bodyPr anchor="b"/>
          <a:lstStyle>
            <a:lvl1pPr>
              <a:defRPr sz="13600"/>
            </a:lvl1pPr>
          </a:lstStyle>
          <a:p>
            <a:r>
              <a:t>Title Text</a:t>
            </a:r>
          </a:p>
        </p:txBody>
      </p:sp>
      <p:sp>
        <p:nvSpPr>
          <p:cNvPr id="83" name="Picture Placeholder 2"/>
          <p:cNvSpPr>
            <a:spLocks noGrp="1"/>
          </p:cNvSpPr>
          <p:nvPr>
            <p:ph type="pic" sz="half" idx="13"/>
          </p:nvPr>
        </p:nvSpPr>
        <p:spPr>
          <a:xfrm>
            <a:off x="18659475" y="4739647"/>
            <a:ext cx="22219922" cy="23393403"/>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3023236" y="9875518"/>
            <a:ext cx="14156057" cy="18295623"/>
          </a:xfrm>
          <a:prstGeom prst="rect">
            <a:avLst/>
          </a:prstGeom>
        </p:spPr>
        <p:txBody>
          <a:bodyPr/>
          <a:lstStyle>
            <a:lvl1pPr marL="0" indent="0">
              <a:buSzTx/>
              <a:buFontTx/>
              <a:buNone/>
              <a:defRPr sz="6700"/>
            </a:lvl1pPr>
            <a:lvl2pPr marL="0" indent="0">
              <a:buSzTx/>
              <a:buFontTx/>
              <a:buNone/>
              <a:defRPr sz="6700"/>
            </a:lvl2pPr>
            <a:lvl3pPr marL="0" indent="0">
              <a:buSzTx/>
              <a:buFontTx/>
              <a:buNone/>
              <a:defRPr sz="6700"/>
            </a:lvl3pPr>
            <a:lvl4pPr marL="0" indent="0">
              <a:buSzTx/>
              <a:buFontTx/>
              <a:buNone/>
              <a:defRPr sz="6700"/>
            </a:lvl4pPr>
            <a:lvl5pPr marL="0" indent="0">
              <a:buSzTx/>
              <a:buFontTx/>
              <a:buNone/>
              <a:defRPr sz="67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017518" y="1752606"/>
            <a:ext cx="37856162" cy="63627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3017518" y="8763000"/>
            <a:ext cx="37856162" cy="208864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0125861" y="30953720"/>
            <a:ext cx="747821" cy="866139"/>
          </a:xfrm>
          <a:prstGeom prst="rect">
            <a:avLst/>
          </a:prstGeom>
          <a:ln w="12700">
            <a:miter lim="400000"/>
          </a:ln>
        </p:spPr>
        <p:txBody>
          <a:bodyPr wrap="none" lIns="45718" tIns="45718" rIns="45718" bIns="45718" anchor="ctr">
            <a:spAutoFit/>
          </a:bodyPr>
          <a:lstStyle>
            <a:lvl1pPr algn="r">
              <a:defRPr sz="5000">
                <a:solidFill>
                  <a:srgbClr val="888888"/>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Lst>
  <p:transition spd="med"/>
  <p:txStyles>
    <p:titleStyle>
      <a:lvl1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1pPr>
      <a:lvl2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2pPr>
      <a:lvl3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3pPr>
      <a:lvl4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4pPr>
      <a:lvl5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5pPr>
      <a:lvl6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6pPr>
      <a:lvl7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7pPr>
      <a:lvl8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8pPr>
      <a:lvl9pPr marL="0" marR="0" indent="0" algn="l" defTabSz="3901488" rtl="0" latinLnBrk="0">
        <a:lnSpc>
          <a:spcPct val="90000"/>
        </a:lnSpc>
        <a:spcBef>
          <a:spcPts val="0"/>
        </a:spcBef>
        <a:spcAft>
          <a:spcPts val="0"/>
        </a:spcAft>
        <a:buClrTx/>
        <a:buSzTx/>
        <a:buFontTx/>
        <a:buNone/>
        <a:tabLst/>
        <a:defRPr sz="18700" b="0" i="0" u="none" strike="noStrike" cap="none" spc="0" baseline="0">
          <a:solidFill>
            <a:srgbClr val="000000"/>
          </a:solidFill>
          <a:uFillTx/>
          <a:latin typeface="Calibri Light"/>
          <a:ea typeface="Calibri Light"/>
          <a:cs typeface="Calibri Light"/>
          <a:sym typeface="Calibri Light"/>
        </a:defRPr>
      </a:lvl9pPr>
    </p:titleStyle>
    <p:bodyStyle>
      <a:lvl1pPr marL="975371" marR="0" indent="-975371"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1pPr>
      <a:lvl2pPr marL="3087264" marR="0" indent="-1136519"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2pPr>
      <a:lvl3pPr marL="5262945" marR="0" indent="-136145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3pPr>
      <a:lvl4pPr marL="7371998"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4pPr>
      <a:lvl5pPr marL="9322743"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5pPr>
      <a:lvl6pPr marL="11273487"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6pPr>
      <a:lvl7pPr marL="13224231"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7pPr>
      <a:lvl8pPr marL="15174976"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8pPr>
      <a:lvl9pPr marL="17125722" marR="0" indent="-1519766" algn="l" defTabSz="3901488" rtl="0" latinLnBrk="0">
        <a:lnSpc>
          <a:spcPct val="90000"/>
        </a:lnSpc>
        <a:spcBef>
          <a:spcPts val="4200"/>
        </a:spcBef>
        <a:spcAft>
          <a:spcPts val="0"/>
        </a:spcAft>
        <a:buClrTx/>
        <a:buSzPct val="100000"/>
        <a:buFont typeface="Arial"/>
        <a:buChar char="•"/>
        <a:tabLst/>
        <a:defRPr sz="11900" b="0" i="0" u="none" strike="noStrike" cap="none" spc="0" baseline="0">
          <a:solidFill>
            <a:srgbClr val="000000"/>
          </a:solidFill>
          <a:uFillTx/>
          <a:latin typeface="+mj-lt"/>
          <a:ea typeface="+mj-ea"/>
          <a:cs typeface="+mj-cs"/>
          <a:sym typeface="Calibri"/>
        </a:defRPr>
      </a:lvl9pPr>
    </p:bodyStyle>
    <p:otherStyle>
      <a:lvl1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1pPr>
      <a:lvl2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2pPr>
      <a:lvl3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3pPr>
      <a:lvl4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4pPr>
      <a:lvl5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5pPr>
      <a:lvl6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6pPr>
      <a:lvl7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7pPr>
      <a:lvl8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8pPr>
      <a:lvl9pPr marL="0" marR="0" indent="0" algn="r" defTabSz="457200" rtl="0" latinLnBrk="0">
        <a:lnSpc>
          <a:spcPct val="100000"/>
        </a:lnSpc>
        <a:spcBef>
          <a:spcPts val="0"/>
        </a:spcBef>
        <a:spcAft>
          <a:spcPts val="0"/>
        </a:spcAft>
        <a:buClrTx/>
        <a:buSzTx/>
        <a:buFontTx/>
        <a:buNone/>
        <a:tabLst/>
        <a:defRPr sz="50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bev12@case.edu" TargetMode="External"/><Relationship Id="rId7" Type="http://schemas.openxmlformats.org/officeDocument/2006/relationships/image" Target="../media/image4.png"/><Relationship Id="rId2" Type="http://schemas.openxmlformats.org/officeDocument/2006/relationships/hyperlink" Target="mailto:Rachel.Anderson@umassmed.edu" TargetMode="Externa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258" name="Title 4"/>
          <p:cNvSpPr txBox="1">
            <a:spLocks noGrp="1"/>
          </p:cNvSpPr>
          <p:nvPr>
            <p:ph type="ctrTitle"/>
          </p:nvPr>
        </p:nvSpPr>
        <p:spPr>
          <a:xfrm>
            <a:off x="1402945" y="1230144"/>
            <a:ext cx="13815644" cy="6662840"/>
          </a:xfrm>
          <a:prstGeom prst="rect">
            <a:avLst/>
          </a:prstGeom>
        </p:spPr>
        <p:txBody>
          <a:bodyPr anchor="t">
            <a:normAutofit fontScale="90000"/>
          </a:bodyPr>
          <a:lstStyle>
            <a:lvl1pPr defTabSz="3355280">
              <a:defRPr sz="8500"/>
            </a:lvl1pPr>
          </a:lstStyle>
          <a:p>
            <a:r>
              <a:rPr lang="en-US" dirty="0">
                <a:solidFill>
                  <a:schemeClr val="accent6">
                    <a:lumMod val="50000"/>
                  </a:schemeClr>
                </a:solidFill>
              </a:rPr>
              <a:t>Instagram as a Tool for Increasing Awareness for HPV Vaccination and Cervical Cancer Screening: A Content Analysis of Related Posts</a:t>
            </a:r>
            <a:endParaRPr dirty="0">
              <a:solidFill>
                <a:schemeClr val="accent6">
                  <a:lumMod val="50000"/>
                </a:schemeClr>
              </a:solidFill>
            </a:endParaRPr>
          </a:p>
        </p:txBody>
      </p:sp>
      <p:sp>
        <p:nvSpPr>
          <p:cNvPr id="259" name="Line"/>
          <p:cNvSpPr/>
          <p:nvPr/>
        </p:nvSpPr>
        <p:spPr>
          <a:xfrm flipV="1">
            <a:off x="1383909" y="7419098"/>
            <a:ext cx="13615126" cy="30275"/>
          </a:xfrm>
          <a:prstGeom prst="line">
            <a:avLst/>
          </a:prstGeom>
          <a:ln w="25400">
            <a:solidFill>
              <a:srgbClr val="2C365E"/>
            </a:solidFill>
            <a:miter lim="400000"/>
          </a:ln>
        </p:spPr>
        <p:txBody>
          <a:bodyPr lIns="45718" tIns="45718" rIns="45718" bIns="45718"/>
          <a:lstStyle/>
          <a:p>
            <a:endParaRPr/>
          </a:p>
        </p:txBody>
      </p:sp>
      <p:sp>
        <p:nvSpPr>
          <p:cNvPr id="260" name="Rectangle 15"/>
          <p:cNvSpPr/>
          <p:nvPr/>
        </p:nvSpPr>
        <p:spPr>
          <a:xfrm>
            <a:off x="0" y="0"/>
            <a:ext cx="44181998" cy="560474"/>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1" name="Rectangle 15"/>
          <p:cNvSpPr/>
          <p:nvPr/>
        </p:nvSpPr>
        <p:spPr>
          <a:xfrm>
            <a:off x="-145399" y="32358102"/>
            <a:ext cx="44181998" cy="560475"/>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2" name="Rectangle 15"/>
          <p:cNvSpPr/>
          <p:nvPr/>
        </p:nvSpPr>
        <p:spPr>
          <a:xfrm rot="16200000">
            <a:off x="-15759150" y="16151787"/>
            <a:ext cx="32078861" cy="561885"/>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3" name="Rectangle 15"/>
          <p:cNvSpPr/>
          <p:nvPr/>
        </p:nvSpPr>
        <p:spPr>
          <a:xfrm rot="16200000">
            <a:off x="27438098" y="16085604"/>
            <a:ext cx="32471836" cy="561885"/>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4" name="Rectangle 15"/>
          <p:cNvSpPr/>
          <p:nvPr/>
        </p:nvSpPr>
        <p:spPr>
          <a:xfrm rot="16200000">
            <a:off x="-2692" y="16082670"/>
            <a:ext cx="32536859" cy="561885"/>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5" name="Rectangle 15"/>
          <p:cNvSpPr/>
          <p:nvPr/>
        </p:nvSpPr>
        <p:spPr>
          <a:xfrm>
            <a:off x="492775" y="10220813"/>
            <a:ext cx="16031917" cy="560475"/>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67" name="Title 4"/>
          <p:cNvSpPr txBox="1"/>
          <p:nvPr/>
        </p:nvSpPr>
        <p:spPr>
          <a:xfrm>
            <a:off x="1380825" y="7721778"/>
            <a:ext cx="13481123" cy="620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0639" tIns="40639" rIns="40639" bIns="40639">
            <a:spAutoFit/>
          </a:bodyPr>
          <a:lstStyle/>
          <a:p>
            <a:pPr defTabSz="3901488">
              <a:defRPr sz="3500" b="1">
                <a:solidFill>
                  <a:srgbClr val="2C365E"/>
                </a:solidFill>
                <a:latin typeface="Source Sans Pro"/>
                <a:ea typeface="Source Sans Pro"/>
                <a:cs typeface="Source Sans Pro"/>
                <a:sym typeface="Source Sans Pro"/>
              </a:defRPr>
            </a:pPr>
            <a:r>
              <a:rPr lang="en-US" b="1" dirty="0">
                <a:solidFill>
                  <a:schemeClr val="accent6">
                    <a:lumMod val="50000"/>
                  </a:schemeClr>
                </a:solidFill>
                <a:latin typeface="Source Sans Pro Regular"/>
                <a:ea typeface="Source Sans Pro Regular"/>
                <a:cs typeface="Source Sans Pro Regular"/>
                <a:sym typeface="Source Sans Pro Regular"/>
              </a:rPr>
              <a:t>Elise Vance*</a:t>
            </a:r>
            <a:r>
              <a:rPr lang="en-US" b="1" baseline="30000" dirty="0">
                <a:solidFill>
                  <a:schemeClr val="accent6">
                    <a:lumMod val="50000"/>
                  </a:schemeClr>
                </a:solidFill>
                <a:latin typeface="Source Sans Pro Regular"/>
                <a:ea typeface="Source Sans Pro Regular"/>
                <a:cs typeface="Source Sans Pro Regular"/>
                <a:sym typeface="Source Sans Pro Regular"/>
              </a:rPr>
              <a:t>1,3</a:t>
            </a:r>
            <a:r>
              <a:rPr lang="en-US" b="1" dirty="0">
                <a:solidFill>
                  <a:schemeClr val="accent6">
                    <a:lumMod val="50000"/>
                  </a:schemeClr>
                </a:solidFill>
                <a:latin typeface="Source Sans Pro Regular"/>
                <a:ea typeface="Source Sans Pro Regular"/>
                <a:cs typeface="Source Sans Pro Regular"/>
                <a:sym typeface="Source Sans Pro Regular"/>
              </a:rPr>
              <a:t> and Rachel Anderson*</a:t>
            </a:r>
            <a:r>
              <a:rPr lang="en-US" b="1" baseline="30000" dirty="0">
                <a:solidFill>
                  <a:schemeClr val="accent6">
                    <a:lumMod val="50000"/>
                  </a:schemeClr>
                </a:solidFill>
                <a:latin typeface="Source Sans Pro Regular"/>
                <a:ea typeface="Source Sans Pro Regular"/>
                <a:cs typeface="Source Sans Pro Regular"/>
                <a:sym typeface="Source Sans Pro Regular"/>
              </a:rPr>
              <a:t>2,3</a:t>
            </a:r>
            <a:endParaRPr b="1" dirty="0">
              <a:solidFill>
                <a:schemeClr val="accent6">
                  <a:lumMod val="50000"/>
                </a:schemeClr>
              </a:solidFill>
              <a:latin typeface="Source Sans Pro Regular"/>
              <a:ea typeface="Source Sans Pro Regular"/>
              <a:cs typeface="Source Sans Pro Regular"/>
              <a:sym typeface="Source Sans Pro Regular"/>
            </a:endParaRPr>
          </a:p>
        </p:txBody>
      </p:sp>
      <p:sp>
        <p:nvSpPr>
          <p:cNvPr id="270" name="Rectangle 15"/>
          <p:cNvSpPr/>
          <p:nvPr/>
        </p:nvSpPr>
        <p:spPr>
          <a:xfrm>
            <a:off x="561224" y="19919977"/>
            <a:ext cx="15572148" cy="646277"/>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74" name="1 University of Rochester, Rochester, NY…"/>
          <p:cNvSpPr txBox="1"/>
          <p:nvPr/>
        </p:nvSpPr>
        <p:spPr>
          <a:xfrm>
            <a:off x="1174389" y="8429665"/>
            <a:ext cx="10811209" cy="19413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8" tIns="45718" rIns="45718" bIns="45718">
            <a:spAutoFit/>
          </a:bodyPr>
          <a:lstStyle/>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r>
              <a:rPr lang="en-US" baseline="30000" dirty="0">
                <a:solidFill>
                  <a:schemeClr val="accent6">
                    <a:lumMod val="50000"/>
                  </a:schemeClr>
                </a:solidFill>
              </a:rPr>
              <a:t>1</a:t>
            </a:r>
            <a:r>
              <a:rPr baseline="0" dirty="0">
                <a:solidFill>
                  <a:schemeClr val="accent6">
                    <a:lumMod val="50000"/>
                  </a:schemeClr>
                </a:solidFill>
              </a:rPr>
              <a:t> </a:t>
            </a:r>
            <a:r>
              <a:rPr lang="en-US" baseline="0" dirty="0">
                <a:solidFill>
                  <a:schemeClr val="accent6">
                    <a:lumMod val="50000"/>
                  </a:schemeClr>
                </a:solidFill>
                <a:latin typeface="Source Sans Pro Regular"/>
                <a:ea typeface="Source Sans Pro Regular"/>
                <a:cs typeface="Source Sans Pro Regular"/>
                <a:sym typeface="Source Sans Pro Regular"/>
              </a:rPr>
              <a:t>Case Western Reserve University, Cleveland, OH </a:t>
            </a:r>
          </a:p>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r>
              <a:rPr lang="en-US" b="1" baseline="30000" dirty="0">
                <a:solidFill>
                  <a:schemeClr val="accent6">
                    <a:lumMod val="50000"/>
                  </a:schemeClr>
                </a:solidFill>
                <a:latin typeface="Source Sans Pro Regular"/>
                <a:ea typeface="Source Sans Pro Regular"/>
                <a:cs typeface="Source Sans Pro Regular"/>
                <a:sym typeface="Source Sans Pro Regular"/>
              </a:rPr>
              <a:t>2</a:t>
            </a:r>
            <a:r>
              <a:rPr lang="en-US" baseline="0" dirty="0">
                <a:solidFill>
                  <a:schemeClr val="accent6">
                    <a:lumMod val="50000"/>
                  </a:schemeClr>
                </a:solidFill>
                <a:latin typeface="Source Sans Pro Regular"/>
                <a:ea typeface="Source Sans Pro Regular"/>
                <a:cs typeface="Source Sans Pro Regular"/>
                <a:sym typeface="Source Sans Pro Regular"/>
              </a:rPr>
              <a:t>University of Massachusetts Medical School, Worcester, MA </a:t>
            </a:r>
          </a:p>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r>
              <a:rPr lang="en-US" b="1" baseline="30000" dirty="0">
                <a:solidFill>
                  <a:schemeClr val="accent6">
                    <a:lumMod val="50000"/>
                  </a:schemeClr>
                </a:solidFill>
                <a:latin typeface="Source Sans Pro Regular"/>
                <a:ea typeface="Source Sans Pro Regular"/>
                <a:cs typeface="Source Sans Pro Regular"/>
                <a:sym typeface="Source Sans Pro Regular"/>
              </a:rPr>
              <a:t>3</a:t>
            </a:r>
            <a:r>
              <a:rPr lang="en-US" baseline="0" dirty="0">
                <a:solidFill>
                  <a:schemeClr val="accent6">
                    <a:lumMod val="50000"/>
                  </a:schemeClr>
                </a:solidFill>
                <a:latin typeface="Source Sans Pro Regular"/>
                <a:ea typeface="Source Sans Pro Regular"/>
                <a:cs typeface="Source Sans Pro Regular"/>
                <a:sym typeface="Source Sans Pro Regular"/>
              </a:rPr>
              <a:t>Global Initiative Against HPV and Cervical Cancer</a:t>
            </a:r>
          </a:p>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endParaRPr lang="en-US" b="1" dirty="0">
              <a:solidFill>
                <a:schemeClr val="accent6">
                  <a:lumMod val="50000"/>
                </a:schemeClr>
              </a:solidFill>
              <a:latin typeface="Source Sans Pro Regular"/>
              <a:ea typeface="Source Sans Pro Regular"/>
              <a:cs typeface="Source Sans Pro Regular"/>
              <a:sym typeface="Source Sans Pro Regular"/>
            </a:endParaRPr>
          </a:p>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r>
              <a:rPr lang="en-US" b="1" dirty="0">
                <a:solidFill>
                  <a:schemeClr val="accent6">
                    <a:lumMod val="50000"/>
                  </a:schemeClr>
                </a:solidFill>
                <a:latin typeface="Source Sans Pro Regular"/>
                <a:ea typeface="Source Sans Pro Regular"/>
                <a:cs typeface="Source Sans Pro Regular"/>
                <a:sym typeface="Source Sans Pro Regular"/>
              </a:rPr>
              <a:t>Correspondence: </a:t>
            </a:r>
            <a:r>
              <a:rPr lang="en-US" dirty="0">
                <a:solidFill>
                  <a:schemeClr val="accent6">
                    <a:lumMod val="50000"/>
                  </a:schemeClr>
                </a:solidFill>
                <a:latin typeface="Source Sans Pro Regular"/>
                <a:ea typeface="Source Sans Pro Regular"/>
                <a:cs typeface="Source Sans Pro Regular"/>
                <a:sym typeface="Source Sans Pro Regular"/>
                <a:hlinkClick r:id="rId2"/>
              </a:rPr>
              <a:t>Rachel.Anderson@umassmed.edu</a:t>
            </a:r>
            <a:r>
              <a:rPr lang="en-US" dirty="0">
                <a:solidFill>
                  <a:schemeClr val="accent6">
                    <a:lumMod val="50000"/>
                  </a:schemeClr>
                </a:solidFill>
                <a:latin typeface="Source Sans Pro Regular"/>
                <a:ea typeface="Source Sans Pro Regular"/>
                <a:cs typeface="Source Sans Pro Regular"/>
                <a:sym typeface="Source Sans Pro Regular"/>
              </a:rPr>
              <a:t>  or </a:t>
            </a:r>
            <a:r>
              <a:rPr lang="en-US" dirty="0">
                <a:solidFill>
                  <a:schemeClr val="accent6">
                    <a:lumMod val="50000"/>
                  </a:schemeClr>
                </a:solidFill>
                <a:latin typeface="Source Sans Pro Regular"/>
                <a:ea typeface="Source Sans Pro Regular"/>
                <a:cs typeface="Source Sans Pro Regular"/>
                <a:sym typeface="Source Sans Pro Regular"/>
                <a:hlinkClick r:id="rId3"/>
              </a:rPr>
              <a:t>bev12@case.edu</a:t>
            </a:r>
            <a:r>
              <a:rPr lang="en-US" dirty="0">
                <a:solidFill>
                  <a:schemeClr val="accent6">
                    <a:lumMod val="50000"/>
                  </a:schemeClr>
                </a:solidFill>
                <a:latin typeface="Source Sans Pro Regular"/>
                <a:ea typeface="Source Sans Pro Regular"/>
                <a:cs typeface="Source Sans Pro Regular"/>
                <a:sym typeface="Source Sans Pro Regular"/>
              </a:rPr>
              <a:t> </a:t>
            </a:r>
            <a:endParaRPr lang="en-US" b="1" dirty="0">
              <a:solidFill>
                <a:schemeClr val="accent6">
                  <a:lumMod val="50000"/>
                </a:schemeClr>
              </a:solidFill>
              <a:latin typeface="Source Sans Pro Regular"/>
              <a:ea typeface="Source Sans Pro Regular"/>
              <a:cs typeface="Source Sans Pro Regular"/>
              <a:sym typeface="Source Sans Pro Regular"/>
            </a:endParaRPr>
          </a:p>
          <a:p>
            <a:pPr defTabSz="4389120">
              <a:lnSpc>
                <a:spcPct val="110000"/>
              </a:lnSpc>
              <a:defRPr sz="2200" baseline="31998">
                <a:solidFill>
                  <a:srgbClr val="2C365E"/>
                </a:solidFill>
                <a:latin typeface="Source Sans Pro Semibold"/>
                <a:ea typeface="Source Sans Pro Semibold"/>
                <a:cs typeface="Source Sans Pro Semibold"/>
                <a:sym typeface="Source Sans Pro Semibold"/>
              </a:defRPr>
            </a:pPr>
            <a:r>
              <a:rPr lang="en-US" b="1" dirty="0">
                <a:solidFill>
                  <a:schemeClr val="accent6">
                    <a:lumMod val="50000"/>
                  </a:schemeClr>
                </a:solidFill>
                <a:latin typeface="Source Sans Pro Regular"/>
                <a:ea typeface="Source Sans Pro Regular"/>
                <a:cs typeface="Source Sans Pro Regular"/>
                <a:sym typeface="Source Sans Pro Regular"/>
              </a:rPr>
              <a:t>The authors have no disclosures.</a:t>
            </a:r>
            <a:endParaRPr b="1" dirty="0">
              <a:solidFill>
                <a:schemeClr val="accent6">
                  <a:lumMod val="50000"/>
                </a:schemeClr>
              </a:solidFill>
              <a:latin typeface="Source Sans Pro Regular"/>
              <a:ea typeface="Source Sans Pro Regular"/>
              <a:cs typeface="Source Sans Pro Regular"/>
              <a:sym typeface="Source Sans Pro Regular"/>
            </a:endParaRPr>
          </a:p>
        </p:txBody>
      </p:sp>
      <p:sp>
        <p:nvSpPr>
          <p:cNvPr id="277" name="Title 4"/>
          <p:cNvSpPr txBox="1"/>
          <p:nvPr/>
        </p:nvSpPr>
        <p:spPr>
          <a:xfrm>
            <a:off x="1077416" y="11101871"/>
            <a:ext cx="14378619" cy="87215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92500" lnSpcReduction="10000"/>
          </a:bodyPr>
          <a:lstStyle/>
          <a:p>
            <a:pPr defTabSz="2201582">
              <a:spcBef>
                <a:spcPts val="900"/>
              </a:spcBef>
              <a:defRPr sz="3762" b="1">
                <a:solidFill>
                  <a:srgbClr val="2C365E"/>
                </a:solidFill>
                <a:latin typeface="Source Sans Pro"/>
                <a:ea typeface="Source Sans Pro"/>
                <a:cs typeface="Source Sans Pro"/>
                <a:sym typeface="Source Sans Pro"/>
              </a:defRPr>
            </a:pPr>
            <a:r>
              <a:rPr lang="en-US" dirty="0">
                <a:solidFill>
                  <a:srgbClr val="223616"/>
                </a:solidFill>
              </a:rPr>
              <a:t>Introduction:</a:t>
            </a:r>
            <a:endParaRPr dirty="0">
              <a:solidFill>
                <a:srgbClr val="223616"/>
              </a:solidFill>
            </a:endParaRPr>
          </a:p>
          <a:p>
            <a:r>
              <a:rPr lang="en-US" sz="3600" dirty="0">
                <a:solidFill>
                  <a:srgbClr val="223616"/>
                </a:solidFill>
                <a:latin typeface="Source Sans Pro" panose="020B0503030403020204" pitchFamily="34" charset="0"/>
                <a:ea typeface="Source Sans Pro" panose="020B0503030403020204" pitchFamily="34" charset="0"/>
              </a:rPr>
              <a:t>Cervical cancer remains a leading cause of death in women worldwide despite being almost completely preventable through HPV vaccination, screening, and treatment of precancerous lesions. . Previous research has shown that social media engagement can be effective in increasing HPV awareness</a:t>
            </a:r>
            <a:r>
              <a:rPr lang="en-US" sz="3600" baseline="30000" dirty="0">
                <a:solidFill>
                  <a:srgbClr val="223616"/>
                </a:solidFill>
                <a:latin typeface="Source Sans Pro" panose="020B0503030403020204" pitchFamily="34" charset="0"/>
                <a:ea typeface="Source Sans Pro" panose="020B0503030403020204" pitchFamily="34" charset="0"/>
              </a:rPr>
              <a:t>1</a:t>
            </a:r>
            <a:r>
              <a:rPr lang="en-US" sz="3600" dirty="0">
                <a:solidFill>
                  <a:srgbClr val="223616"/>
                </a:solidFill>
                <a:latin typeface="Source Sans Pro" panose="020B0503030403020204" pitchFamily="34" charset="0"/>
                <a:ea typeface="Source Sans Pro" panose="020B0503030403020204" pitchFamily="34" charset="0"/>
              </a:rPr>
              <a:t>.  As such, healthcare professionals have adopted innovative strategies to use social media to educate broad audiences on the role of vaccination and screening in cervical cancer elimination. With over 1 billion users worldwide, Instagram has been a popular platform for posting about this topic. However; this site also hosts accounts that spread inaccurate and misleading information about HPV and cervical cancer prevention and treatment. Some studies have shown that exposure to such content on social media can lead to lower HPV vaccination rates</a:t>
            </a:r>
            <a:r>
              <a:rPr lang="en-US" sz="4000" baseline="30000" dirty="0">
                <a:solidFill>
                  <a:srgbClr val="223616"/>
                </a:solidFill>
                <a:latin typeface="Source Sans Pro" panose="020B0503030403020204" pitchFamily="34" charset="0"/>
                <a:ea typeface="Source Sans Pro" panose="020B0503030403020204" pitchFamily="34" charset="0"/>
              </a:rPr>
              <a:t>2</a:t>
            </a:r>
            <a:r>
              <a:rPr lang="en-US" sz="3600" dirty="0">
                <a:solidFill>
                  <a:srgbClr val="223616"/>
                </a:solidFill>
                <a:latin typeface="Source Sans Pro" panose="020B0503030403020204" pitchFamily="34" charset="0"/>
                <a:ea typeface="Source Sans Pro" panose="020B0503030403020204" pitchFamily="34" charset="0"/>
              </a:rPr>
              <a:t>. In addition, significant racial, ethnic, and socioeconomic disparities in cervical cancer outcomes have been identified</a:t>
            </a:r>
            <a:r>
              <a:rPr lang="en-US" sz="3600" baseline="30000" dirty="0">
                <a:solidFill>
                  <a:srgbClr val="223616"/>
                </a:solidFill>
                <a:latin typeface="Source Sans Pro" panose="020B0503030403020204" pitchFamily="34" charset="0"/>
                <a:ea typeface="Source Sans Pro" panose="020B0503030403020204" pitchFamily="34" charset="0"/>
              </a:rPr>
              <a:t>3</a:t>
            </a:r>
            <a:r>
              <a:rPr lang="en-US" sz="3600" dirty="0">
                <a:solidFill>
                  <a:srgbClr val="223616"/>
                </a:solidFill>
                <a:latin typeface="Source Sans Pro" panose="020B0503030403020204" pitchFamily="34" charset="0"/>
                <a:ea typeface="Source Sans Pro" panose="020B0503030403020204" pitchFamily="34" charset="0"/>
              </a:rPr>
              <a:t>, and the role of social media in perpetuating and/or addressing these disparities is unknown. The aim of this study was to analyze content from popular hashtags that disseminate information about HPV and cervical cancer with particular attention to inclusion of information on disparities and/or social determinants, represented stances on vaccination and screening, and inclusion of inaccurate or misleading claims.</a:t>
            </a:r>
            <a:endParaRPr lang="en-US" sz="3600" dirty="0">
              <a:solidFill>
                <a:srgbClr val="223616"/>
              </a:solidFill>
            </a:endParaRPr>
          </a:p>
        </p:txBody>
      </p:sp>
      <p:sp>
        <p:nvSpPr>
          <p:cNvPr id="279" name="Rectangle 15"/>
          <p:cNvSpPr/>
          <p:nvPr/>
        </p:nvSpPr>
        <p:spPr>
          <a:xfrm>
            <a:off x="16185911" y="21603084"/>
            <a:ext cx="27850688" cy="127367"/>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sp>
        <p:nvSpPr>
          <p:cNvPr id="280" name="Rectangle 15"/>
          <p:cNvSpPr/>
          <p:nvPr/>
        </p:nvSpPr>
        <p:spPr>
          <a:xfrm>
            <a:off x="15984794" y="29555440"/>
            <a:ext cx="27850688" cy="127367"/>
          </a:xfrm>
          <a:prstGeom prst="rect">
            <a:avLst/>
          </a:prstGeom>
          <a:solidFill>
            <a:srgbClr val="FFFFFF"/>
          </a:solidFill>
          <a:ln w="12700">
            <a:miter lim="400000"/>
          </a:ln>
        </p:spPr>
        <p:txBody>
          <a:bodyPr lIns="45718" tIns="45718" rIns="45718" bIns="45718" anchor="ctr"/>
          <a:lstStyle/>
          <a:p>
            <a:pPr>
              <a:defRPr sz="1600">
                <a:solidFill>
                  <a:srgbClr val="FFFFFF"/>
                </a:solidFill>
                <a:latin typeface="+mj-lt"/>
                <a:ea typeface="+mj-ea"/>
                <a:cs typeface="+mj-cs"/>
                <a:sym typeface="Calibri"/>
              </a:defRPr>
            </a:pPr>
            <a:endParaRPr/>
          </a:p>
        </p:txBody>
      </p:sp>
      <p:pic>
        <p:nvPicPr>
          <p:cNvPr id="31" name="Picture 30" descr="Text&#10;&#10;Description automatically generated">
            <a:extLst>
              <a:ext uri="{FF2B5EF4-FFF2-40B4-BE49-F238E27FC236}">
                <a16:creationId xmlns:a16="http://schemas.microsoft.com/office/drawing/2014/main" id="{00ADC689-9E8C-614A-A287-46CBAAEE2451}"/>
              </a:ext>
            </a:extLst>
          </p:cNvPr>
          <p:cNvPicPr>
            <a:picLocks noChangeAspect="1"/>
          </p:cNvPicPr>
          <p:nvPr/>
        </p:nvPicPr>
        <p:blipFill rotWithShape="1">
          <a:blip r:embed="rId4">
            <a:extLst>
              <a:ext uri="{28A0092B-C50C-407E-A947-70E740481C1C}">
                <a14:useLocalDpi xmlns:a14="http://schemas.microsoft.com/office/drawing/2010/main" val="0"/>
              </a:ext>
            </a:extLst>
          </a:blip>
          <a:srcRect l="2820" t="3479" b="7244"/>
          <a:stretch/>
        </p:blipFill>
        <p:spPr>
          <a:xfrm>
            <a:off x="8422915" y="8383302"/>
            <a:ext cx="2193062" cy="883240"/>
          </a:xfrm>
          <a:prstGeom prst="rect">
            <a:avLst/>
          </a:prstGeom>
        </p:spPr>
      </p:pic>
      <p:pic>
        <p:nvPicPr>
          <p:cNvPr id="32" name="Picture 31" descr="Text&#10;&#10;Description automatically generated">
            <a:extLst>
              <a:ext uri="{FF2B5EF4-FFF2-40B4-BE49-F238E27FC236}">
                <a16:creationId xmlns:a16="http://schemas.microsoft.com/office/drawing/2014/main" id="{0AD38448-1309-744D-AC00-10C27D8137A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2514357" y="8489768"/>
            <a:ext cx="3326182" cy="737445"/>
          </a:xfrm>
          <a:prstGeom prst="rect">
            <a:avLst/>
          </a:prstGeom>
        </p:spPr>
      </p:pic>
      <p:sp>
        <p:nvSpPr>
          <p:cNvPr id="33" name="Title 4">
            <a:extLst>
              <a:ext uri="{FF2B5EF4-FFF2-40B4-BE49-F238E27FC236}">
                <a16:creationId xmlns:a16="http://schemas.microsoft.com/office/drawing/2014/main" id="{7991915D-0496-064D-B8F2-5714AF33082E}"/>
              </a:ext>
            </a:extLst>
          </p:cNvPr>
          <p:cNvSpPr txBox="1"/>
          <p:nvPr/>
        </p:nvSpPr>
        <p:spPr>
          <a:xfrm>
            <a:off x="911130" y="20835822"/>
            <a:ext cx="14378619" cy="115222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fontScale="92500"/>
          </a:bodyPr>
          <a:lstStyle/>
          <a:p>
            <a:pPr defTabSz="2201582">
              <a:spcBef>
                <a:spcPts val="900"/>
              </a:spcBef>
              <a:defRPr sz="3762" b="1">
                <a:solidFill>
                  <a:srgbClr val="2C365E"/>
                </a:solidFill>
                <a:latin typeface="Source Sans Pro"/>
                <a:ea typeface="Source Sans Pro"/>
                <a:cs typeface="Source Sans Pro"/>
                <a:sym typeface="Source Sans Pro"/>
              </a:defRPr>
            </a:pPr>
            <a:r>
              <a:rPr lang="en-US" dirty="0">
                <a:solidFill>
                  <a:schemeClr val="accent6">
                    <a:lumMod val="50000"/>
                  </a:schemeClr>
                </a:solidFill>
              </a:rPr>
              <a:t>Methods:</a:t>
            </a:r>
            <a:endParaRPr sz="4000" dirty="0">
              <a:solidFill>
                <a:schemeClr val="accent6">
                  <a:lumMod val="50000"/>
                </a:schemeClr>
              </a:solidFill>
              <a:latin typeface="Source Sans Pro" panose="020B0503030403020204" pitchFamily="34" charset="0"/>
              <a:ea typeface="Source Sans Pro" panose="020B0503030403020204" pitchFamily="34" charset="0"/>
            </a:endParaRPr>
          </a:p>
          <a:p>
            <a:pPr algn="ctr"/>
            <a:r>
              <a:rPr lang="en-US" sz="4000" b="1" dirty="0">
                <a:solidFill>
                  <a:schemeClr val="accent6">
                    <a:lumMod val="50000"/>
                  </a:schemeClr>
                </a:solidFill>
                <a:latin typeface="Source Sans Pro" panose="020B0503030403020204" pitchFamily="34" charset="0"/>
                <a:ea typeface="Source Sans Pro" panose="020B0503030403020204" pitchFamily="34" charset="0"/>
              </a:rPr>
              <a:t>1. Selection of Posts</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Top 100 posts from #CervicalCancerAwareness, #HPVawareness, and #HPVprevention.</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These hashtags were selected because they are the most commonly used searchable hashtags by HPV and cervical cancer awareness organizations.</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Hashtags using the word “vaccine” are not searchable and were therefore excluded.</a:t>
            </a: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algn="ctr"/>
            <a:r>
              <a:rPr lang="en-US" sz="4000" b="1" dirty="0">
                <a:solidFill>
                  <a:schemeClr val="accent6">
                    <a:lumMod val="50000"/>
                  </a:schemeClr>
                </a:solidFill>
                <a:latin typeface="Source Sans Pro" panose="020B0503030403020204" pitchFamily="34" charset="0"/>
                <a:ea typeface="Source Sans Pro" panose="020B0503030403020204" pitchFamily="34" charset="0"/>
              </a:rPr>
              <a:t>2. Categorization of Posts</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Based on stances on HPV vaccination and cervical cancer screening</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By inclusion of information on disparities in and/or social determinants of cervical cancer outcomes</a:t>
            </a: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marL="571500" lvl="1" indent="-571500" algn="ctr">
              <a:buFont typeface="Arial" panose="020B0604020202020204" pitchFamily="34" charset="0"/>
              <a:buChar char="•"/>
            </a:pPr>
            <a:endParaRPr lang="en-US" sz="3200" dirty="0">
              <a:solidFill>
                <a:schemeClr val="accent6">
                  <a:lumMod val="50000"/>
                </a:schemeClr>
              </a:solidFill>
              <a:latin typeface="Source Sans Pro" panose="020B0503030403020204" pitchFamily="34" charset="0"/>
              <a:ea typeface="Source Sans Pro" panose="020B0503030403020204" pitchFamily="34" charset="0"/>
            </a:endParaRPr>
          </a:p>
          <a:p>
            <a:pPr algn="ctr"/>
            <a:r>
              <a:rPr lang="en-US" sz="4000" b="1" dirty="0">
                <a:solidFill>
                  <a:schemeClr val="accent6">
                    <a:lumMod val="50000"/>
                  </a:schemeClr>
                </a:solidFill>
                <a:latin typeface="Source Sans Pro" panose="020B0503030403020204" pitchFamily="34" charset="0"/>
                <a:ea typeface="Source Sans Pro" panose="020B0503030403020204" pitchFamily="34" charset="0"/>
              </a:rPr>
              <a:t>3. Evaluation of Accuracy</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Initial evaluation using information available through the United States Center for Disease Control (CDC) and World Health Organization (WHO) websites</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Information not available or verifiable through the CDC and WHO websites was evaluated using a PubMed literature review.</a:t>
            </a:r>
          </a:p>
          <a:p>
            <a:pPr marL="571500" lvl="1" indent="-571500" algn="ctr">
              <a:buFont typeface="Arial" panose="020B0604020202020204" pitchFamily="34" charset="0"/>
              <a:buChar char="•"/>
            </a:pPr>
            <a:r>
              <a:rPr lang="en-US" sz="3200" dirty="0">
                <a:solidFill>
                  <a:schemeClr val="accent6">
                    <a:lumMod val="50000"/>
                  </a:schemeClr>
                </a:solidFill>
                <a:latin typeface="Source Sans Pro" panose="020B0503030403020204" pitchFamily="34" charset="0"/>
                <a:ea typeface="Source Sans Pro" panose="020B0503030403020204" pitchFamily="34" charset="0"/>
              </a:rPr>
              <a:t>Claims that included information that was false were classified as “inaccurate” and claims that were true in a standalone context but lead readers to draw false conclusions were classified as “misleading.”</a:t>
            </a:r>
          </a:p>
          <a:p>
            <a:pPr algn="ctr">
              <a:buFont typeface="Arial" panose="020B0604020202020204" pitchFamily="34" charset="0"/>
              <a:buChar char="•"/>
            </a:pPr>
            <a:endParaRPr lang="en-US" sz="3600" dirty="0">
              <a:solidFill>
                <a:schemeClr val="tx1"/>
              </a:solidFill>
            </a:endParaRPr>
          </a:p>
        </p:txBody>
      </p:sp>
      <p:sp>
        <p:nvSpPr>
          <p:cNvPr id="2" name="Down Arrow 1">
            <a:extLst>
              <a:ext uri="{FF2B5EF4-FFF2-40B4-BE49-F238E27FC236}">
                <a16:creationId xmlns:a16="http://schemas.microsoft.com/office/drawing/2014/main" id="{05690C53-7B10-5D42-9D64-337940D78786}"/>
              </a:ext>
            </a:extLst>
          </p:cNvPr>
          <p:cNvSpPr/>
          <p:nvPr/>
        </p:nvSpPr>
        <p:spPr>
          <a:xfrm>
            <a:off x="7772400" y="24094440"/>
            <a:ext cx="1035715" cy="1047257"/>
          </a:xfrm>
          <a:prstGeom prst="downArrow">
            <a:avLst/>
          </a:prstGeom>
          <a:solidFill>
            <a:srgbClr val="FFFFFF"/>
          </a:solidFill>
          <a:ln w="25400" cap="flat">
            <a:solidFill>
              <a:srgbClr val="22361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35" name="Down Arrow 34">
            <a:extLst>
              <a:ext uri="{FF2B5EF4-FFF2-40B4-BE49-F238E27FC236}">
                <a16:creationId xmlns:a16="http://schemas.microsoft.com/office/drawing/2014/main" id="{E132F0F4-D246-C74B-BA0D-B4FE958C9A1E}"/>
              </a:ext>
            </a:extLst>
          </p:cNvPr>
          <p:cNvSpPr/>
          <p:nvPr/>
        </p:nvSpPr>
        <p:spPr>
          <a:xfrm>
            <a:off x="7787640" y="27281702"/>
            <a:ext cx="1035715" cy="1047257"/>
          </a:xfrm>
          <a:prstGeom prst="downArrow">
            <a:avLst/>
          </a:prstGeom>
          <a:solidFill>
            <a:srgbClr val="FFFFFF"/>
          </a:solidFill>
          <a:ln w="25400" cap="flat">
            <a:solidFill>
              <a:srgbClr val="223616"/>
            </a:solid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ctr">
            <a:spAutoFit/>
          </a:bodyPr>
          <a:lstStyle/>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a:ln>
                <a:noFill/>
              </a:ln>
              <a:solidFill>
                <a:srgbClr val="000000"/>
              </a:solidFill>
              <a:effectLst/>
              <a:uFillTx/>
              <a:latin typeface="+mn-lt"/>
              <a:ea typeface="+mn-ea"/>
              <a:cs typeface="+mn-cs"/>
              <a:sym typeface="Helvetica"/>
            </a:endParaRPr>
          </a:p>
        </p:txBody>
      </p:sp>
      <p:sp>
        <p:nvSpPr>
          <p:cNvPr id="3" name="TextBox 2">
            <a:extLst>
              <a:ext uri="{FF2B5EF4-FFF2-40B4-BE49-F238E27FC236}">
                <a16:creationId xmlns:a16="http://schemas.microsoft.com/office/drawing/2014/main" id="{B8CC4A73-0A7E-2F49-897C-D99F86A781A4}"/>
              </a:ext>
            </a:extLst>
          </p:cNvPr>
          <p:cNvSpPr txBox="1"/>
          <p:nvPr/>
        </p:nvSpPr>
        <p:spPr>
          <a:xfrm>
            <a:off x="16775237" y="29747131"/>
            <a:ext cx="26538375" cy="252376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2800" b="1" dirty="0">
                <a:solidFill>
                  <a:schemeClr val="accent6">
                    <a:lumMod val="50000"/>
                  </a:schemeClr>
                </a:solidFill>
                <a:latin typeface="Source Sans Pro" panose="020B0503030403020204" pitchFamily="34" charset="0"/>
                <a:ea typeface="Source Sans Pro" panose="020B0503030403020204" pitchFamily="34" charset="0"/>
              </a:rPr>
              <a:t>References:</a:t>
            </a:r>
          </a:p>
          <a:p>
            <a:r>
              <a:rPr lang="en-US" sz="2800" dirty="0">
                <a:solidFill>
                  <a:schemeClr val="accent6">
                    <a:lumMod val="50000"/>
                  </a:schemeClr>
                </a:solidFill>
                <a:latin typeface="Source Sans Pro" panose="020B0503030403020204" pitchFamily="34" charset="0"/>
                <a:ea typeface="Source Sans Pro" panose="020B0503030403020204" pitchFamily="34" charset="0"/>
              </a:rPr>
              <a:t>1. Lyson, et al (2018). Social Media as a tool to promote health awareness: Results from an online cervical cancer prevention study. Journal of Cancer Education 34:819-822.</a:t>
            </a:r>
          </a:p>
          <a:p>
            <a:r>
              <a:rPr lang="en-US" sz="2800" dirty="0">
                <a:solidFill>
                  <a:schemeClr val="accent6">
                    <a:lumMod val="50000"/>
                  </a:schemeClr>
                </a:solidFill>
                <a:latin typeface="Source Sans Pro" panose="020B0503030403020204" pitchFamily="34" charset="0"/>
                <a:ea typeface="Source Sans Pro" panose="020B0503030403020204" pitchFamily="34" charset="0"/>
              </a:rPr>
              <a:t>2. Ortiz, et al (2019). A systematic literature review to examine the potential for social media to impact HPV vaccine uptake and awareness, knowledge, and attitudes about HPV and HPV vaccination. Human Vaccines &amp; Immunotherapies 15(7-8):1465-1475.</a:t>
            </a:r>
          </a:p>
          <a:p>
            <a:r>
              <a:rPr lang="en-US" sz="2800" dirty="0">
                <a:solidFill>
                  <a:schemeClr val="accent6">
                    <a:lumMod val="50000"/>
                  </a:schemeClr>
                </a:solidFill>
                <a:latin typeface="Source Sans Pro" panose="020B0503030403020204" pitchFamily="34" charset="0"/>
                <a:ea typeface="Source Sans Pro" panose="020B0503030403020204" pitchFamily="34" charset="0"/>
              </a:rPr>
              <a:t>3. Olusola, et al (2019). Human Papillomavirus-Associated Cervical Cancer and Health Disparities. Cells 8(6)622.</a:t>
            </a:r>
          </a:p>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
        <p:nvSpPr>
          <p:cNvPr id="4" name="TextBox 3">
            <a:extLst>
              <a:ext uri="{FF2B5EF4-FFF2-40B4-BE49-F238E27FC236}">
                <a16:creationId xmlns:a16="http://schemas.microsoft.com/office/drawing/2014/main" id="{472A06E4-1BDA-2745-B563-D7C4EABDE5F6}"/>
              </a:ext>
            </a:extLst>
          </p:cNvPr>
          <p:cNvSpPr txBox="1"/>
          <p:nvPr/>
        </p:nvSpPr>
        <p:spPr>
          <a:xfrm>
            <a:off x="16836918" y="21753723"/>
            <a:ext cx="26143152" cy="781752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r>
              <a:rPr lang="en-US" sz="4400" b="1" dirty="0">
                <a:solidFill>
                  <a:schemeClr val="accent6">
                    <a:lumMod val="50000"/>
                  </a:schemeClr>
                </a:solidFill>
                <a:latin typeface="Source Sans Pro" panose="020B0503030403020204" pitchFamily="34" charset="0"/>
                <a:ea typeface="Source Sans Pro" panose="020B0503030403020204" pitchFamily="34" charset="0"/>
              </a:rPr>
              <a:t>Conclusion:</a:t>
            </a:r>
          </a:p>
          <a:p>
            <a:r>
              <a:rPr lang="en-US" sz="4400" dirty="0">
                <a:solidFill>
                  <a:schemeClr val="accent6">
                    <a:lumMod val="50000"/>
                  </a:schemeClr>
                </a:solidFill>
                <a:latin typeface="Source Sans Pro" panose="020B0503030403020204" pitchFamily="34" charset="0"/>
                <a:ea typeface="Source Sans Pro" panose="020B0503030403020204" pitchFamily="34" charset="0"/>
              </a:rPr>
              <a:t>As healthcare professionals and organizations continue using Instagram and other social media sites as tools for increasing HPV and cervical cancer awareness, it is important they are aware that users searching popular hashtags may be exposed to inaccurate and misleading information. Posts that discourage the use of evidence-based practices such as HPV vaccination and cervical cancer screening contain a disproportionate amount of inaccurate or misleading information. Healthcare professionals and organizations should be aware that patients' concerns about HPV vaccination and cervical cancer screening may be amplified by such posts.</a:t>
            </a:r>
          </a:p>
          <a:p>
            <a:br>
              <a:rPr lang="en-US" sz="4400" dirty="0">
                <a:solidFill>
                  <a:schemeClr val="accent6">
                    <a:lumMod val="50000"/>
                  </a:schemeClr>
                </a:solidFill>
                <a:latin typeface="Source Sans Pro" panose="020B0503030403020204" pitchFamily="34" charset="0"/>
                <a:ea typeface="Source Sans Pro" panose="020B0503030403020204" pitchFamily="34" charset="0"/>
              </a:rPr>
            </a:br>
            <a:r>
              <a:rPr lang="en-US" sz="4400" dirty="0">
                <a:solidFill>
                  <a:schemeClr val="accent6">
                    <a:lumMod val="50000"/>
                  </a:schemeClr>
                </a:solidFill>
                <a:latin typeface="Source Sans Pro" panose="020B0503030403020204" pitchFamily="34" charset="0"/>
                <a:ea typeface="Source Sans Pro" panose="020B0503030403020204" pitchFamily="34" charset="0"/>
              </a:rPr>
              <a:t>Additionally, less than 3% of the top posts for these hashtags contained information about disparities in and social determinants of cervical cancer outcomes. As such, there may be untapped opportunities to more effectively harness the power of social media to advocate for equity in cervical cancer outcomes. </a:t>
            </a:r>
          </a:p>
          <a:p>
            <a:pPr marL="0" marR="0" indent="0" algn="l" defTabSz="4572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pic>
        <p:nvPicPr>
          <p:cNvPr id="38" name="Picture 4">
            <a:extLst>
              <a:ext uri="{FF2B5EF4-FFF2-40B4-BE49-F238E27FC236}">
                <a16:creationId xmlns:a16="http://schemas.microsoft.com/office/drawing/2014/main" id="{E84EEDD4-7DC2-2943-B7EA-BC47F41A607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835190" y="1873497"/>
            <a:ext cx="13041976" cy="8165602"/>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2">
            <a:extLst>
              <a:ext uri="{FF2B5EF4-FFF2-40B4-BE49-F238E27FC236}">
                <a16:creationId xmlns:a16="http://schemas.microsoft.com/office/drawing/2014/main" id="{15F63AD1-A6D2-7649-B849-BD1A6190F49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0335433" y="1873496"/>
            <a:ext cx="12599372" cy="8037347"/>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6">
            <a:extLst>
              <a:ext uri="{FF2B5EF4-FFF2-40B4-BE49-F238E27FC236}">
                <a16:creationId xmlns:a16="http://schemas.microsoft.com/office/drawing/2014/main" id="{08BD1CE3-C386-7A4B-9E65-F11D515BF47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81204" y="10329282"/>
            <a:ext cx="16826653" cy="10983618"/>
          </a:xfrm>
          <a:prstGeom prst="rect">
            <a:avLst/>
          </a:prstGeom>
          <a:noFill/>
          <a:extLst>
            <a:ext uri="{909E8E84-426E-40DD-AFC4-6F175D3DCCD1}">
              <a14:hiddenFill xmlns:a14="http://schemas.microsoft.com/office/drawing/2010/main">
                <a:solidFill>
                  <a:srgbClr val="FFFFFF"/>
                </a:solidFill>
              </a14:hiddenFill>
            </a:ext>
          </a:extLst>
        </p:spPr>
      </p:pic>
      <p:sp>
        <p:nvSpPr>
          <p:cNvPr id="41" name="Title 4">
            <a:extLst>
              <a:ext uri="{FF2B5EF4-FFF2-40B4-BE49-F238E27FC236}">
                <a16:creationId xmlns:a16="http://schemas.microsoft.com/office/drawing/2014/main" id="{A96AC24E-CD45-064C-9C0F-7696D18481A9}"/>
              </a:ext>
            </a:extLst>
          </p:cNvPr>
          <p:cNvSpPr txBox="1"/>
          <p:nvPr/>
        </p:nvSpPr>
        <p:spPr>
          <a:xfrm>
            <a:off x="16986316" y="751745"/>
            <a:ext cx="14378619" cy="130500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pPr defTabSz="2201582">
              <a:spcBef>
                <a:spcPts val="900"/>
              </a:spcBef>
              <a:defRPr sz="3762" b="1">
                <a:solidFill>
                  <a:srgbClr val="2C365E"/>
                </a:solidFill>
                <a:latin typeface="Source Sans Pro"/>
                <a:ea typeface="Source Sans Pro"/>
                <a:cs typeface="Source Sans Pro"/>
                <a:sym typeface="Source Sans Pro"/>
              </a:defRPr>
            </a:pPr>
            <a:r>
              <a:rPr lang="en-US" sz="6000" dirty="0">
                <a:solidFill>
                  <a:srgbClr val="223616"/>
                </a:solidFill>
              </a:rPr>
              <a:t>Results:</a:t>
            </a:r>
          </a:p>
        </p:txBody>
      </p:sp>
      <p:sp>
        <p:nvSpPr>
          <p:cNvPr id="42" name="Title 4">
            <a:extLst>
              <a:ext uri="{FF2B5EF4-FFF2-40B4-BE49-F238E27FC236}">
                <a16:creationId xmlns:a16="http://schemas.microsoft.com/office/drawing/2014/main" id="{1368B648-DA8A-DF4C-AD4B-3CDCA6EB6D18}"/>
              </a:ext>
            </a:extLst>
          </p:cNvPr>
          <p:cNvSpPr txBox="1"/>
          <p:nvPr/>
        </p:nvSpPr>
        <p:spPr>
          <a:xfrm>
            <a:off x="34042379" y="10329282"/>
            <a:ext cx="8771405" cy="110181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lnSpcReduction="10000"/>
          </a:bodyPr>
          <a:lstStyle/>
          <a:p>
            <a:pPr defTabSz="2201582">
              <a:spcBef>
                <a:spcPts val="900"/>
              </a:spcBef>
              <a:defRPr sz="3762" b="1">
                <a:solidFill>
                  <a:srgbClr val="2C365E"/>
                </a:solidFill>
                <a:latin typeface="Source Sans Pro"/>
                <a:ea typeface="Source Sans Pro"/>
                <a:cs typeface="Source Sans Pro"/>
                <a:sym typeface="Source Sans Pro"/>
              </a:defRPr>
            </a:pPr>
            <a:r>
              <a:rPr lang="en-US" sz="3600" dirty="0">
                <a:solidFill>
                  <a:schemeClr val="accent6">
                    <a:lumMod val="50000"/>
                  </a:schemeClr>
                </a:solidFill>
                <a:latin typeface="Source Sans Pro" panose="020B0503030403020204" pitchFamily="34" charset="0"/>
                <a:ea typeface="Source Sans Pro" panose="020B0503030403020204" pitchFamily="34" charset="0"/>
              </a:rPr>
              <a:t>Examples of Inaccurate Claims:</a:t>
            </a:r>
          </a:p>
          <a:p>
            <a:pPr marL="571500" indent="-5715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HPV vaccine commonly causes death and other serious side effects</a:t>
            </a:r>
          </a:p>
          <a:p>
            <a:pPr marL="571500" indent="-5715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HPV can be prevented or cured with “natural” treatments (mushrooms, herbs, stress reduction, diet, turkey tail)</a:t>
            </a:r>
          </a:p>
          <a:p>
            <a:pPr marL="571500" indent="-5715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HPV vaccine is being used to deliberately injure and/or infect people</a:t>
            </a:r>
          </a:p>
          <a:p>
            <a:pPr marL="571500" indent="-571500">
              <a:buFont typeface="Arial" panose="020B0604020202020204" pitchFamily="34" charset="0"/>
              <a:buChar char="•"/>
            </a:pPr>
            <a:endParaRPr lang="en-US" sz="3600" dirty="0">
              <a:solidFill>
                <a:schemeClr val="accent6">
                  <a:lumMod val="50000"/>
                </a:schemeClr>
              </a:solidFill>
              <a:latin typeface="Source Sans Pro" panose="020B0503030403020204" pitchFamily="34" charset="0"/>
              <a:ea typeface="Source Sans Pro" panose="020B0503030403020204" pitchFamily="34" charset="0"/>
            </a:endParaRPr>
          </a:p>
          <a:p>
            <a:r>
              <a:rPr lang="en-US" sz="3600" b="1" dirty="0">
                <a:solidFill>
                  <a:schemeClr val="accent6">
                    <a:lumMod val="50000"/>
                  </a:schemeClr>
                </a:solidFill>
                <a:latin typeface="Source Sans Pro" panose="020B0503030403020204" pitchFamily="34" charset="0"/>
                <a:ea typeface="Source Sans Pro" panose="020B0503030403020204" pitchFamily="34" charset="0"/>
              </a:rPr>
              <a:t>Examples of Misleading Claims:</a:t>
            </a:r>
          </a:p>
          <a:p>
            <a:pPr marL="457200" indent="-4572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Recommendations for over-screening</a:t>
            </a:r>
          </a:p>
          <a:p>
            <a:pPr marL="457200" indent="-4572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Citations of VAERS reports as evidence of HPV vaccine-related injury</a:t>
            </a:r>
          </a:p>
          <a:p>
            <a:pPr marL="457200" indent="-4572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Claims that non-licensed naturopathic providers are equipped to treat HPV </a:t>
            </a:r>
          </a:p>
          <a:p>
            <a:pPr marL="457200" indent="-457200">
              <a:buFont typeface="Arial" panose="020B0604020202020204" pitchFamily="34" charset="0"/>
              <a:buChar char="•"/>
            </a:pPr>
            <a:endParaRPr lang="en-US" sz="3600" dirty="0">
              <a:solidFill>
                <a:schemeClr val="accent6">
                  <a:lumMod val="50000"/>
                </a:schemeClr>
              </a:solidFill>
              <a:latin typeface="Source Sans Pro" panose="020B0503030403020204" pitchFamily="34" charset="0"/>
              <a:ea typeface="Source Sans Pro" panose="020B0503030403020204" pitchFamily="34" charset="0"/>
            </a:endParaRPr>
          </a:p>
          <a:p>
            <a:r>
              <a:rPr lang="en-US" sz="3600" b="1" dirty="0">
                <a:solidFill>
                  <a:schemeClr val="accent6">
                    <a:lumMod val="50000"/>
                  </a:schemeClr>
                </a:solidFill>
                <a:latin typeface="Source Sans Pro" panose="020B0503030403020204" pitchFamily="34" charset="0"/>
                <a:ea typeface="Source Sans Pro" panose="020B0503030403020204" pitchFamily="34" charset="0"/>
              </a:rPr>
              <a:t>Examples of Content Containing No Inaccurate or Misleading Claims:</a:t>
            </a:r>
          </a:p>
          <a:p>
            <a:pPr marL="457200" indent="-4572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Posts providing information on how the HPV vaccine works</a:t>
            </a:r>
          </a:p>
          <a:p>
            <a:pPr marL="457200" indent="-457200">
              <a:buFont typeface="Arial" panose="020B0604020202020204" pitchFamily="34" charset="0"/>
              <a:buChar char="•"/>
            </a:pPr>
            <a:r>
              <a:rPr lang="en-US" sz="3600" dirty="0">
                <a:solidFill>
                  <a:schemeClr val="accent6">
                    <a:lumMod val="50000"/>
                  </a:schemeClr>
                </a:solidFill>
                <a:latin typeface="Source Sans Pro" panose="020B0503030403020204" pitchFamily="34" charset="0"/>
                <a:ea typeface="Source Sans Pro" panose="020B0503030403020204" pitchFamily="34" charset="0"/>
              </a:rPr>
              <a:t>Cervical cancer survivors encouraging screening</a:t>
            </a:r>
          </a:p>
          <a:p>
            <a:endParaRPr lang="en-US" sz="3300" b="1" dirty="0">
              <a:solidFill>
                <a:schemeClr val="accent6">
                  <a:lumMod val="50000"/>
                </a:schemeClr>
              </a:solidFill>
              <a:latin typeface="Source Sans Pro" panose="020B0503030403020204" pitchFamily="34" charset="0"/>
              <a:ea typeface="Source Sans Pro" panose="020B0503030403020204" pitchFamily="34" charset="0"/>
            </a:endParaRPr>
          </a:p>
          <a:p>
            <a:pPr marL="457200" indent="-457200">
              <a:buFont typeface="Arial" panose="020B0604020202020204" pitchFamily="34" charset="0"/>
              <a:buChar char="•"/>
            </a:pPr>
            <a:endParaRPr lang="en-US" sz="3300" dirty="0">
              <a:solidFill>
                <a:schemeClr val="accent6">
                  <a:lumMod val="50000"/>
                </a:schemeClr>
              </a:solidFill>
              <a:latin typeface="Source Sans Pro" panose="020B0503030403020204" pitchFamily="34" charset="0"/>
              <a:ea typeface="Source Sans Pro" panose="020B0503030403020204" pitchFamily="34" charset="0"/>
            </a:endParaRPr>
          </a:p>
        </p:txBody>
      </p:sp>
      <p:sp>
        <p:nvSpPr>
          <p:cNvPr id="5" name="TextBox 4">
            <a:extLst>
              <a:ext uri="{FF2B5EF4-FFF2-40B4-BE49-F238E27FC236}">
                <a16:creationId xmlns:a16="http://schemas.microsoft.com/office/drawing/2014/main" id="{CEFD9D28-E099-0B45-8E52-A99A14AE7309}"/>
              </a:ext>
            </a:extLst>
          </p:cNvPr>
          <p:cNvSpPr txBox="1"/>
          <p:nvPr/>
        </p:nvSpPr>
        <p:spPr>
          <a:xfrm>
            <a:off x="20260595" y="12481751"/>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a:t>
            </a:r>
          </a:p>
        </p:txBody>
      </p:sp>
      <p:sp>
        <p:nvSpPr>
          <p:cNvPr id="44" name="TextBox 43">
            <a:extLst>
              <a:ext uri="{FF2B5EF4-FFF2-40B4-BE49-F238E27FC236}">
                <a16:creationId xmlns:a16="http://schemas.microsoft.com/office/drawing/2014/main" id="{2A319F51-4802-FD47-B2F8-0BC2A6A81D09}"/>
              </a:ext>
            </a:extLst>
          </p:cNvPr>
          <p:cNvSpPr txBox="1"/>
          <p:nvPr/>
        </p:nvSpPr>
        <p:spPr>
          <a:xfrm>
            <a:off x="22073715" y="13280653"/>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11</a:t>
            </a:r>
          </a:p>
        </p:txBody>
      </p:sp>
      <p:sp>
        <p:nvSpPr>
          <p:cNvPr id="45" name="TextBox 44">
            <a:extLst>
              <a:ext uri="{FF2B5EF4-FFF2-40B4-BE49-F238E27FC236}">
                <a16:creationId xmlns:a16="http://schemas.microsoft.com/office/drawing/2014/main" id="{0567CBAD-AE5F-CC4D-911A-645AEC5255A5}"/>
              </a:ext>
            </a:extLst>
          </p:cNvPr>
          <p:cNvSpPr txBox="1"/>
          <p:nvPr/>
        </p:nvSpPr>
        <p:spPr>
          <a:xfrm>
            <a:off x="20045562" y="15288499"/>
            <a:ext cx="1000630"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181</a:t>
            </a:r>
          </a:p>
        </p:txBody>
      </p:sp>
      <p:cxnSp>
        <p:nvCxnSpPr>
          <p:cNvPr id="7" name="Straight Arrow Connector 6">
            <a:extLst>
              <a:ext uri="{FF2B5EF4-FFF2-40B4-BE49-F238E27FC236}">
                <a16:creationId xmlns:a16="http://schemas.microsoft.com/office/drawing/2014/main" id="{94088EA3-C766-5A4A-A200-5416D7A573F4}"/>
              </a:ext>
            </a:extLst>
          </p:cNvPr>
          <p:cNvCxnSpPr>
            <a:cxnSpLocks/>
          </p:cNvCxnSpPr>
          <p:nvPr/>
        </p:nvCxnSpPr>
        <p:spPr>
          <a:xfrm flipV="1">
            <a:off x="20384514" y="13015238"/>
            <a:ext cx="0" cy="2654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a:extLst>
              <a:ext uri="{FF2B5EF4-FFF2-40B4-BE49-F238E27FC236}">
                <a16:creationId xmlns:a16="http://schemas.microsoft.com/office/drawing/2014/main" id="{BD78E010-9F10-8D47-B9D2-027ED5C3F4F3}"/>
              </a:ext>
            </a:extLst>
          </p:cNvPr>
          <p:cNvCxnSpPr>
            <a:cxnSpLocks/>
          </p:cNvCxnSpPr>
          <p:nvPr/>
        </p:nvCxnSpPr>
        <p:spPr>
          <a:xfrm>
            <a:off x="21540960" y="13576488"/>
            <a:ext cx="5092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1" name="TextBox 50">
            <a:extLst>
              <a:ext uri="{FF2B5EF4-FFF2-40B4-BE49-F238E27FC236}">
                <a16:creationId xmlns:a16="http://schemas.microsoft.com/office/drawing/2014/main" id="{7AA3586E-190D-C04E-B1F4-CF87F3BEE661}"/>
              </a:ext>
            </a:extLst>
          </p:cNvPr>
          <p:cNvSpPr txBox="1"/>
          <p:nvPr/>
        </p:nvSpPr>
        <p:spPr>
          <a:xfrm>
            <a:off x="25258672" y="17804090"/>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11</a:t>
            </a:r>
          </a:p>
        </p:txBody>
      </p:sp>
      <p:sp>
        <p:nvSpPr>
          <p:cNvPr id="52" name="TextBox 51">
            <a:extLst>
              <a:ext uri="{FF2B5EF4-FFF2-40B4-BE49-F238E27FC236}">
                <a16:creationId xmlns:a16="http://schemas.microsoft.com/office/drawing/2014/main" id="{CAABFEE0-3EAB-C242-B827-42BCA30EC30F}"/>
              </a:ext>
            </a:extLst>
          </p:cNvPr>
          <p:cNvSpPr txBox="1"/>
          <p:nvPr/>
        </p:nvSpPr>
        <p:spPr>
          <a:xfrm>
            <a:off x="25294530" y="18954614"/>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13</a:t>
            </a:r>
          </a:p>
        </p:txBody>
      </p:sp>
      <p:cxnSp>
        <p:nvCxnSpPr>
          <p:cNvPr id="53" name="Straight Arrow Connector 52">
            <a:extLst>
              <a:ext uri="{FF2B5EF4-FFF2-40B4-BE49-F238E27FC236}">
                <a16:creationId xmlns:a16="http://schemas.microsoft.com/office/drawing/2014/main" id="{98ACF756-2E29-6A45-8B1E-E28CA066CC27}"/>
              </a:ext>
            </a:extLst>
          </p:cNvPr>
          <p:cNvCxnSpPr>
            <a:cxnSpLocks/>
          </p:cNvCxnSpPr>
          <p:nvPr/>
        </p:nvCxnSpPr>
        <p:spPr>
          <a:xfrm flipV="1">
            <a:off x="25485431" y="18313373"/>
            <a:ext cx="0" cy="2654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4" name="TextBox 53">
            <a:extLst>
              <a:ext uri="{FF2B5EF4-FFF2-40B4-BE49-F238E27FC236}">
                <a16:creationId xmlns:a16="http://schemas.microsoft.com/office/drawing/2014/main" id="{5F4DDF30-9A76-D74F-A43F-76AC1FD5FEA1}"/>
              </a:ext>
            </a:extLst>
          </p:cNvPr>
          <p:cNvSpPr txBox="1"/>
          <p:nvPr/>
        </p:nvSpPr>
        <p:spPr>
          <a:xfrm>
            <a:off x="30460936" y="18048166"/>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67</a:t>
            </a:r>
          </a:p>
        </p:txBody>
      </p:sp>
      <p:sp>
        <p:nvSpPr>
          <p:cNvPr id="55" name="TextBox 54">
            <a:extLst>
              <a:ext uri="{FF2B5EF4-FFF2-40B4-BE49-F238E27FC236}">
                <a16:creationId xmlns:a16="http://schemas.microsoft.com/office/drawing/2014/main" id="{7E0F238A-90CC-6A4F-9977-07C2185AA1CC}"/>
              </a:ext>
            </a:extLst>
          </p:cNvPr>
          <p:cNvSpPr txBox="1"/>
          <p:nvPr/>
        </p:nvSpPr>
        <p:spPr>
          <a:xfrm>
            <a:off x="32244604" y="16964072"/>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4</a:t>
            </a:r>
          </a:p>
        </p:txBody>
      </p:sp>
      <p:sp>
        <p:nvSpPr>
          <p:cNvPr id="56" name="TextBox 55">
            <a:extLst>
              <a:ext uri="{FF2B5EF4-FFF2-40B4-BE49-F238E27FC236}">
                <a16:creationId xmlns:a16="http://schemas.microsoft.com/office/drawing/2014/main" id="{55E58A79-BA9B-DB44-AD88-92E12FDA8333}"/>
              </a:ext>
            </a:extLst>
          </p:cNvPr>
          <p:cNvSpPr txBox="1"/>
          <p:nvPr/>
        </p:nvSpPr>
        <p:spPr>
          <a:xfrm>
            <a:off x="30442701" y="16022783"/>
            <a:ext cx="573741" cy="58477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l" defTabSz="457200" rtl="0" fontAlgn="auto" latinLnBrk="0" hangingPunct="0">
              <a:lnSpc>
                <a:spcPct val="100000"/>
              </a:lnSpc>
              <a:spcBef>
                <a:spcPts val="0"/>
              </a:spcBef>
              <a:spcAft>
                <a:spcPts val="0"/>
              </a:spcAft>
              <a:buClrTx/>
              <a:buSzTx/>
              <a:buFontTx/>
              <a:buNone/>
              <a:tabLst/>
            </a:pPr>
            <a:r>
              <a:rPr kumimoji="0" lang="en-US" sz="3200" b="0" i="0" u="none" strike="noStrike" cap="none" spc="0" normalizeH="0" baseline="0" dirty="0">
                <a:ln>
                  <a:noFill/>
                </a:ln>
                <a:solidFill>
                  <a:schemeClr val="accent6">
                    <a:lumMod val="50000"/>
                  </a:schemeClr>
                </a:solidFill>
                <a:effectLst/>
                <a:uFillTx/>
                <a:latin typeface="Source Sans Pro" panose="020B0503030403020204" pitchFamily="34" charset="0"/>
                <a:ea typeface="Source Sans Pro" panose="020B0503030403020204" pitchFamily="34" charset="0"/>
                <a:sym typeface="Helvetica"/>
              </a:rPr>
              <a:t>12</a:t>
            </a:r>
          </a:p>
        </p:txBody>
      </p:sp>
      <p:cxnSp>
        <p:nvCxnSpPr>
          <p:cNvPr id="57" name="Straight Arrow Connector 56">
            <a:extLst>
              <a:ext uri="{FF2B5EF4-FFF2-40B4-BE49-F238E27FC236}">
                <a16:creationId xmlns:a16="http://schemas.microsoft.com/office/drawing/2014/main" id="{65945613-B094-0A49-9D1B-38E8265E1044}"/>
              </a:ext>
            </a:extLst>
          </p:cNvPr>
          <p:cNvCxnSpPr>
            <a:cxnSpLocks/>
          </p:cNvCxnSpPr>
          <p:nvPr/>
        </p:nvCxnSpPr>
        <p:spPr>
          <a:xfrm flipV="1">
            <a:off x="30711848" y="16493545"/>
            <a:ext cx="0" cy="26541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a:extLst>
              <a:ext uri="{FF2B5EF4-FFF2-40B4-BE49-F238E27FC236}">
                <a16:creationId xmlns:a16="http://schemas.microsoft.com/office/drawing/2014/main" id="{100A5CC1-3E7D-D546-89DE-C816D2FF7394}"/>
              </a:ext>
            </a:extLst>
          </p:cNvPr>
          <p:cNvCxnSpPr>
            <a:cxnSpLocks/>
          </p:cNvCxnSpPr>
          <p:nvPr/>
        </p:nvCxnSpPr>
        <p:spPr>
          <a:xfrm>
            <a:off x="31868290" y="17287877"/>
            <a:ext cx="2970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pic>
        <p:nvPicPr>
          <p:cNvPr id="8" name="Picture 7" descr="A picture containing text&#10;&#10;Description automatically generated">
            <a:extLst>
              <a:ext uri="{FF2B5EF4-FFF2-40B4-BE49-F238E27FC236}">
                <a16:creationId xmlns:a16="http://schemas.microsoft.com/office/drawing/2014/main" id="{D01CA410-D069-734F-8D5B-99691AC313A0}"/>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959327" y="8208576"/>
            <a:ext cx="1152777" cy="1475555"/>
          </a:xfrm>
          <a:prstGeom prst="rect">
            <a:avLst/>
          </a:prstGeom>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101</TotalTime>
  <Words>835</Words>
  <Application>Microsoft Macintosh PowerPoint</Application>
  <PresentationFormat>Custom</PresentationFormat>
  <Paragraphs>57</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Arial</vt:lpstr>
      <vt:lpstr>Calibri</vt:lpstr>
      <vt:lpstr>Calibri Light</vt:lpstr>
      <vt:lpstr>Helvetica</vt:lpstr>
      <vt:lpstr>Source Sans Pro</vt:lpstr>
      <vt:lpstr>Source Sans Pro Black</vt:lpstr>
      <vt:lpstr>Source Sans Pro Regular</vt:lpstr>
      <vt:lpstr>Source Sans Pro Semibold</vt:lpstr>
      <vt:lpstr>Office Theme</vt:lpstr>
      <vt:lpstr>Instagram as a Tool for Increasing Awareness for HPV Vaccination and Cervical Cancer Screening: A Content Analysis of Related Posts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Instagram as a Tool for Increasing Awareness for HPV Vaccination and Cervical Cancer Screening: A Content Analysis of Related Posts</dc:title>
  <cp:lastModifiedBy>Shobha Krishnan</cp:lastModifiedBy>
  <cp:revision>11</cp:revision>
  <dcterms:modified xsi:type="dcterms:W3CDTF">2021-02-19T21:42:26Z</dcterms:modified>
</cp:coreProperties>
</file>